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0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4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51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47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06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5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5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9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1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7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5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5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9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2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3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9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7064-151D-4A40-95A8-F116043CF3D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29D815-5D9E-4B25-953E-123C4E81D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7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EF2795-F2C9-FE80-D4C0-D8D6FDF63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Прототипирование.</a:t>
            </a:r>
            <a:br>
              <a:rPr lang="ru-RU" dirty="0"/>
            </a:br>
            <a:r>
              <a:rPr lang="ru-RU" dirty="0"/>
              <a:t>Сферы применения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C4C530B-C7EC-FDC1-A7BB-B79E565DF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Подготовил ученик 8В класса Рябов Матвей</a:t>
            </a:r>
          </a:p>
        </p:txBody>
      </p:sp>
    </p:spTree>
    <p:extLst>
      <p:ext uri="{BB962C8B-B14F-4D97-AF65-F5344CB8AC3E}">
        <p14:creationId xmlns:p14="http://schemas.microsoft.com/office/powerpoint/2010/main" val="402914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5CB189-DD31-C968-8BC1-B7AC597C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Создание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ED1FC5-855D-2C91-75CF-3C950B9F4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27466"/>
            <a:ext cx="4844577" cy="4351338"/>
          </a:xfrm>
        </p:spPr>
        <p:txBody>
          <a:bodyPr>
            <a:normAutofit/>
          </a:bodyPr>
          <a:lstStyle/>
          <a:p>
            <a:r>
              <a:rPr lang="ru-RU" sz="2000" dirty="0"/>
              <a:t>После создания черновика, на его основе создается реальная модель прототипа. В отличие от черновика, здесь важна точность и должны быть отражены детали. Способы создать реальную модель сильно отличаются в зависимости сферы деятельности, в которой создают продукт, например, в машиностроении может использоваться 3</a:t>
            </a:r>
            <a:r>
              <a:rPr lang="en-US" sz="2000" dirty="0"/>
              <a:t>D</a:t>
            </a:r>
            <a:r>
              <a:rPr lang="ru-RU" sz="2000" dirty="0"/>
              <a:t>-печать, а в ИТ – создание черновой программы.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="" xmlns:a16="http://schemas.microsoft.com/office/drawing/2014/main" id="{ECD5D281-3A40-453D-4C93-C85E84333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7466"/>
            <a:ext cx="54863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4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E66851-67D9-716F-C1CB-7028BD32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Доработка прототипа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D52427-D69B-8B39-B7F0-B58310BC4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013252" cy="3880773"/>
          </a:xfrm>
        </p:spPr>
        <p:txBody>
          <a:bodyPr>
            <a:normAutofit/>
          </a:bodyPr>
          <a:lstStyle/>
          <a:p>
            <a:r>
              <a:rPr lang="ru-RU" sz="2000" dirty="0"/>
              <a:t>Затем, поле создания модели, ее начинают дорабатывать – устранять недочеты, оптимизировать. Часто для этого создаются новые модели. В конечном итоге обычно получается рабочая модель, которая впоследствии становится окончательным изделием. Но иногда прототипы не попадают в массовое производство, например, из-за роста цен на компоненты для производства.</a:t>
            </a: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="" xmlns:a16="http://schemas.microsoft.com/office/drawing/2014/main" id="{0D43AC0C-A18A-384A-D591-B6B9022E9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60589"/>
            <a:ext cx="5249662" cy="22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6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4198BC-FEF3-C16F-16B4-869E1FE0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83939D-B9EA-FEDC-DEAE-FE4C86BF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Прототипирование позволяет создать лучшее представление о будущем изделии. Оно применяется во всех сферах, где создаются новые изделия, например, в машиностроении, ИТ, дизайне, маркетинге, фармацевтике. Прототипирование состоит из трех основных этапов: черновая зарисовка, создание модели, доработка прототипа. В результате из прототипа получается готовое изделие.</a:t>
            </a:r>
          </a:p>
        </p:txBody>
      </p:sp>
    </p:spTree>
    <p:extLst>
      <p:ext uri="{BB962C8B-B14F-4D97-AF65-F5344CB8AC3E}">
        <p14:creationId xmlns:p14="http://schemas.microsoft.com/office/powerpoint/2010/main" val="275999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EC8A18-6E1E-FFCC-95A2-D02A4D6C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0309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0BBE2A-731F-427C-321D-ACC6DB46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Цели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D49FF4-D78F-BA2E-90BF-33B1A2329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ru-RU" sz="2800" dirty="0"/>
              <a:t>Узнать, что такое прототипирование</a:t>
            </a:r>
          </a:p>
          <a:p>
            <a:pPr>
              <a:spcBef>
                <a:spcPts val="800"/>
              </a:spcBef>
            </a:pPr>
            <a:r>
              <a:rPr lang="ru-RU" sz="2800" dirty="0"/>
              <a:t>Выяснить, в каких сферах применяется</a:t>
            </a:r>
          </a:p>
          <a:p>
            <a:pPr>
              <a:spcBef>
                <a:spcPts val="800"/>
              </a:spcBef>
            </a:pPr>
            <a:r>
              <a:rPr lang="ru-RU" sz="2800" dirty="0"/>
              <a:t>Разобраться, как происходит прототипирование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82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A85DB5-DC98-14EC-21A2-EAAC06320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Что такое прототипирование?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8C7C21-379E-F956-66F2-0541A4C8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542736" cy="3880773"/>
          </a:xfrm>
        </p:spPr>
        <p:txBody>
          <a:bodyPr>
            <a:normAutofit/>
          </a:bodyPr>
          <a:lstStyle/>
          <a:p>
            <a:r>
              <a:rPr lang="ru-RU" sz="2000" dirty="0"/>
              <a:t>Прототипирование – это метод, который позволяет создать модель будущего изделия. Цели прототипирования – на основе созданной модели (прототипа) – составить более детальное представление о будущем изделии, представить его в действии, а также посмотреть на недочеты, ошибки и исправить их.</a:t>
            </a:r>
          </a:p>
          <a:p>
            <a:endParaRPr lang="ru-RU" sz="14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C45AD031-426D-96BC-376F-FED75600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55" b="85952" l="3512" r="84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05" y="1498626"/>
            <a:ext cx="4542736" cy="45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5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C2A844-8DCC-4B67-1633-E6277CDB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Применение прототипирования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A4D0B8-0A89-3F82-D086-4277D0CCF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625812" cy="3880773"/>
          </a:xfrm>
        </p:spPr>
        <p:txBody>
          <a:bodyPr>
            <a:normAutofit/>
          </a:bodyPr>
          <a:lstStyle/>
          <a:p>
            <a:r>
              <a:rPr lang="ru-RU" sz="2000" dirty="0"/>
              <a:t>Прототипирование может применяться во всех сферах, где создаются новые изделия. Например, в машиностроении, приборостроении и информационных технологиях оно применяется для оценивания функционала изделия, в дизайне и маркетинге для визуализации внешнего вида, а в фармацевтике для тестирования лекарственного препарата.</a:t>
            </a:r>
          </a:p>
          <a:p>
            <a:endParaRPr lang="ru-RU" sz="1400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="" xmlns:a16="http://schemas.microsoft.com/office/drawing/2014/main" id="{6300B416-B5A3-DF7B-A6D2-86CF866C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73" y="2160589"/>
            <a:ext cx="4456057" cy="29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D67DC0-58FB-4F2B-8105-BBCA2CDD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Цели прототипирования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694C7C-0416-39D5-927F-FDE9D47C0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507225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Исследование</a:t>
            </a:r>
          </a:p>
          <a:p>
            <a:r>
              <a:rPr lang="ru-RU" sz="2000" b="0" i="0" dirty="0">
                <a:effectLst/>
              </a:rPr>
              <a:t>Если команда хочет разобраться, как устроен какой-то сценарий, глубже изучить аспекты создаваемого продукта, сравнить несколько вариантов реализации, ответить на вопрос без участия пользователей, то она создает прототип для исследования.</a:t>
            </a:r>
            <a:endParaRPr lang="ru-RU" sz="2000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="" xmlns:a16="http://schemas.microsoft.com/office/drawing/2014/main" id="{BE67AFDD-6011-E47C-3678-192F561C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71" y="2160589"/>
            <a:ext cx="5104661" cy="34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0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6207BAC-11F8-415A-23E5-ED886C87F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001B3A-6834-4B23-7EF2-FB54BEEA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Цели прототипирования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047546-7BA3-A479-DB36-7D72D7DF5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972041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Оценивание и тестирование</a:t>
            </a:r>
          </a:p>
          <a:p>
            <a:r>
              <a:rPr lang="ru-RU" sz="2000" b="0" i="0" dirty="0">
                <a:effectLst/>
              </a:rPr>
              <a:t>Прототип для оценки и тестирования создается, чтобы показать его пользователю, поэтому требования к нему выше. Такое прототипирование помогает проверить гипотезу или оценить конкретный набор функций сервиса. Пользователю дают возможность пройти сценарий использования продукта самостоятельно, чтобы оценить удобство и качество решения. Например, удобство расположения кнопок в приложении или скорость решения конкретной задачи.</a:t>
            </a:r>
            <a:endParaRPr lang="ru-RU" sz="2000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="" xmlns:a16="http://schemas.microsoft.com/office/drawing/2014/main" id="{0E75E408-C89E-8CEB-894A-A491A6F1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45" y="2160589"/>
            <a:ext cx="51419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1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7FBD8E5-4EB3-9BEE-118C-DED33583C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A625B4-4BEE-D602-2EF7-EA0F4A08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Цели прототипирования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338022-401B-13C7-864D-9480E9DD8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25612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Коммуникация и демонстрация</a:t>
            </a:r>
          </a:p>
          <a:p>
            <a:r>
              <a:rPr lang="ru-RU" sz="2000" b="0" i="0" dirty="0">
                <a:effectLst/>
              </a:rPr>
              <a:t>Его используют, когда нужно презентовать решение, в этом случае особенно важно визуальное представление. Для презентаций и погружения в контекст обычно используют прототипы, которые могут продемонстрировать ключевое предложение, образ продукта. Прототип передает контекст лучше, чем слайды, таблицы или текст.</a:t>
            </a:r>
            <a:endParaRPr lang="ru-RU" sz="2000" dirty="0"/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="" xmlns:a16="http://schemas.microsoft.com/office/drawing/2014/main" id="{125B2E51-8CB8-ECDD-93E1-947373B52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60" y="2160589"/>
            <a:ext cx="4919709" cy="33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2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1EEDC0-7051-5202-DFF0-5DFF5067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Создание прототипа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8A8293-37C9-C4F0-CE06-BDD6BBC2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56936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Процесс состоит из этапов:</a:t>
            </a:r>
          </a:p>
          <a:p>
            <a:r>
              <a:rPr lang="ru-RU" sz="2400" dirty="0"/>
              <a:t>Черновая зарисовка</a:t>
            </a:r>
          </a:p>
          <a:p>
            <a:r>
              <a:rPr lang="ru-RU" sz="2400" dirty="0"/>
              <a:t>Создание модели</a:t>
            </a:r>
          </a:p>
          <a:p>
            <a:r>
              <a:rPr lang="ru-RU" sz="2400" dirty="0"/>
              <a:t>Доработка прототипа</a:t>
            </a:r>
          </a:p>
        </p:txBody>
      </p:sp>
    </p:spTree>
    <p:extLst>
      <p:ext uri="{BB962C8B-B14F-4D97-AF65-F5344CB8AC3E}">
        <p14:creationId xmlns:p14="http://schemas.microsoft.com/office/powerpoint/2010/main" val="407961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8DAA02-CBB3-E962-4D43-F1B9AC12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Черновая зарисовка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205C35-E3AC-AE9C-8FC3-ABE31C5C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232017" cy="3880773"/>
          </a:xfrm>
        </p:spPr>
        <p:txBody>
          <a:bodyPr>
            <a:normAutofit/>
          </a:bodyPr>
          <a:lstStyle/>
          <a:p>
            <a:r>
              <a:rPr lang="ru-RU" sz="2000" dirty="0"/>
              <a:t>На этом этапе создается первичное представление об изделии. Выполняется, как правило, на бумаге или в графическом редакторе. Здесь необязательна детальность и точность, но важно изобразить на черновике все основные идеи.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="" xmlns:a16="http://schemas.microsoft.com/office/drawing/2014/main" id="{F22AA311-B34A-483E-2A91-8709B772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6" y="1930400"/>
            <a:ext cx="6096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427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215</TotalTime>
  <Words>510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Прототипирование. Сферы применения</vt:lpstr>
      <vt:lpstr>Цели проекта</vt:lpstr>
      <vt:lpstr>Что такое прототипирование?</vt:lpstr>
      <vt:lpstr>Применение прототипирования</vt:lpstr>
      <vt:lpstr>Цели прототипирования</vt:lpstr>
      <vt:lpstr>Цели прототипирования</vt:lpstr>
      <vt:lpstr>Цели прототипирования</vt:lpstr>
      <vt:lpstr>Создание прототипа</vt:lpstr>
      <vt:lpstr>Черновая зарисовка</vt:lpstr>
      <vt:lpstr>Создание модели</vt:lpstr>
      <vt:lpstr>Доработка прототипа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Прототипирование. Сферы применения</dc:title>
  <dc:creator>user</dc:creator>
  <cp:lastModifiedBy>Косачева Лариса Давидовна</cp:lastModifiedBy>
  <cp:revision>2</cp:revision>
  <dcterms:created xsi:type="dcterms:W3CDTF">2025-02-12T17:21:54Z</dcterms:created>
  <dcterms:modified xsi:type="dcterms:W3CDTF">2025-03-18T08:17:00Z</dcterms:modified>
</cp:coreProperties>
</file>