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1" r:id="rId5"/>
    <p:sldId id="259" r:id="rId6"/>
    <p:sldId id="260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по умолчанию" id="{C5ED0FAE-40BE-4FF9-A9CF-6A13BB343D20}">
          <p14:sldIdLst>
            <p14:sldId id="256"/>
            <p14:sldId id="257"/>
            <p14:sldId id="258"/>
            <p14:sldId id="261"/>
            <p14:sldId id="259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14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8683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62823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155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55097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30291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5091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70900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53593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982307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70941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06388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D09923-FFAD-4A7F-BB2A-71F04BD62CA5}" type="datetimeFigureOut">
              <a:rPr lang="ru-RU" smtClean="0"/>
              <a:pPr/>
              <a:t>18.03.2025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76DAB53-EE77-4286-AAFD-B57FEB2A9519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700508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Технология </a:t>
            </a:r>
            <a:r>
              <a:rPr lang="ru-RU" dirty="0"/>
              <a:t>построения трехмерных моделей в </a:t>
            </a:r>
            <a:r>
              <a:rPr lang="ru-RU" dirty="0" smtClean="0"/>
              <a:t>САПР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cap="none" spc="0" dirty="0" smtClean="0"/>
              <a:t>Выполнил ученик 8А класса</a:t>
            </a:r>
          </a:p>
          <a:p>
            <a:pPr algn="r"/>
            <a:r>
              <a:rPr lang="ru-RU" cap="none" spc="0" dirty="0" smtClean="0"/>
              <a:t>Русских Пётр</a:t>
            </a:r>
          </a:p>
        </p:txBody>
      </p:sp>
    </p:spTree>
    <p:extLst>
      <p:ext uri="{BB962C8B-B14F-4D97-AF65-F5344CB8AC3E}">
        <p14:creationId xmlns:p14="http://schemas.microsoft.com/office/powerpoint/2010/main" xmlns="" val="12957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7200" dirty="0" smtClean="0"/>
              <a:t>САПР-</a:t>
            </a:r>
            <a:endParaRPr lang="ru-RU" sz="7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/>
              <a:t>С</a:t>
            </a:r>
            <a:r>
              <a:rPr lang="ru-RU" sz="2400" dirty="0" smtClean="0"/>
              <a:t>истема </a:t>
            </a:r>
            <a:r>
              <a:rPr lang="ru-RU" sz="2400" b="1" dirty="0"/>
              <a:t>а</a:t>
            </a:r>
            <a:r>
              <a:rPr lang="ru-RU" sz="2400" dirty="0"/>
              <a:t>втоматизации </a:t>
            </a:r>
            <a:r>
              <a:rPr lang="ru-RU" sz="2400" b="1" dirty="0"/>
              <a:t>п</a:t>
            </a:r>
            <a:r>
              <a:rPr lang="ru-RU" sz="2400" dirty="0"/>
              <a:t>роектных </a:t>
            </a:r>
            <a:r>
              <a:rPr lang="ru-RU" sz="2400" b="1" dirty="0" smtClean="0"/>
              <a:t>р</a:t>
            </a:r>
            <a:r>
              <a:rPr lang="ru-RU" sz="2400" dirty="0" smtClean="0"/>
              <a:t>абот.</a:t>
            </a:r>
          </a:p>
          <a:p>
            <a:pPr marL="0" indent="0">
              <a:buNone/>
            </a:pPr>
            <a:r>
              <a:rPr lang="ru-RU" dirty="0" smtClean="0"/>
              <a:t>Для </a:t>
            </a:r>
            <a:r>
              <a:rPr lang="ru-RU" dirty="0"/>
              <a:t>перевода САПР на английский язык </a:t>
            </a:r>
            <a:r>
              <a:rPr lang="ru-RU" dirty="0" smtClean="0"/>
              <a:t>используется </a:t>
            </a:r>
            <a:r>
              <a:rPr lang="ru-RU" dirty="0"/>
              <a:t>аббревиатура </a:t>
            </a:r>
            <a:r>
              <a:rPr lang="ru-RU" dirty="0" smtClean="0"/>
              <a:t>CAD</a:t>
            </a:r>
            <a:r>
              <a:rPr lang="ru-RU" dirty="0"/>
              <a:t> </a:t>
            </a:r>
            <a:r>
              <a:rPr lang="ru-RU" dirty="0" smtClean="0"/>
              <a:t>(</a:t>
            </a:r>
            <a:r>
              <a:rPr lang="ru-RU" i="1" dirty="0" err="1" smtClean="0"/>
              <a:t>computer-aided</a:t>
            </a:r>
            <a:r>
              <a:rPr lang="ru-RU" i="1" dirty="0" smtClean="0"/>
              <a:t> </a:t>
            </a:r>
            <a:r>
              <a:rPr lang="ru-RU" i="1" dirty="0" err="1"/>
              <a:t>design</a:t>
            </a:r>
            <a:r>
              <a:rPr lang="ru-RU" dirty="0" smtClean="0"/>
              <a:t>).</a:t>
            </a:r>
          </a:p>
          <a:p>
            <a:pPr marL="0" indent="0">
              <a:buNone/>
            </a:pPr>
            <a:r>
              <a:rPr lang="ru-RU" dirty="0" smtClean="0"/>
              <a:t>САПР - автоматизированная </a:t>
            </a:r>
            <a:r>
              <a:rPr lang="ru-RU" dirty="0"/>
              <a:t>система, реализующая </a:t>
            </a:r>
            <a:r>
              <a:rPr lang="ru-RU" dirty="0" smtClean="0"/>
              <a:t>выполнение </a:t>
            </a:r>
            <a:r>
              <a:rPr lang="ru-RU" dirty="0"/>
              <a:t>функций </a:t>
            </a:r>
            <a:r>
              <a:rPr lang="ru-RU" dirty="0" smtClean="0"/>
              <a:t>проектирования, </a:t>
            </a:r>
            <a:r>
              <a:rPr lang="ru-RU" dirty="0"/>
              <a:t>представляет собой организационно-техническую систему, предназначенную для автоматизации процесса проектирования, состоящую из персонала и комплекса технических, программных и других средств автоматизации его </a:t>
            </a:r>
            <a:r>
              <a:rPr lang="ru-RU" dirty="0" smtClean="0"/>
              <a:t>деятельности.</a:t>
            </a:r>
          </a:p>
          <a:p>
            <a:pPr marL="0" indent="0">
              <a:buNone/>
            </a:pPr>
            <a:r>
              <a:rPr lang="ru-RU" dirty="0" smtClean="0"/>
              <a:t>САПР может </a:t>
            </a:r>
            <a:r>
              <a:rPr lang="ru-RU" dirty="0"/>
              <a:t>использоваться для </a:t>
            </a:r>
            <a:r>
              <a:rPr lang="ru-RU" dirty="0" smtClean="0"/>
              <a:t>проектирования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фигур </a:t>
            </a:r>
            <a:r>
              <a:rPr lang="ru-RU" dirty="0"/>
              <a:t>в двумерном (2D) </a:t>
            </a:r>
            <a:r>
              <a:rPr lang="ru-RU" dirty="0" smtClean="0"/>
              <a:t>пространстве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поверхностей </a:t>
            </a:r>
            <a:r>
              <a:rPr lang="ru-RU" dirty="0"/>
              <a:t>и твердых тел в трехмерном (3D) пространстве</a:t>
            </a:r>
            <a:endParaRPr lang="ru-RU" dirty="0" smtClean="0"/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146112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Области использования САПР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/>
              <a:t>САПР является важным звеном в промышленном </a:t>
            </a:r>
            <a:r>
              <a:rPr lang="ru-RU" dirty="0" smtClean="0"/>
              <a:t>конструировании</a:t>
            </a:r>
            <a:r>
              <a:rPr lang="en-US" dirty="0" smtClean="0"/>
              <a:t> </a:t>
            </a:r>
            <a:r>
              <a:rPr lang="ru-RU" dirty="0" smtClean="0"/>
              <a:t>в таких областях как</a:t>
            </a:r>
            <a:r>
              <a:rPr lang="en-US" dirty="0" smtClean="0"/>
              <a:t>: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автомобильной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судостроительной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аэрокосмической промышленности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промышленном </a:t>
            </a:r>
            <a:r>
              <a:rPr lang="ru-RU" dirty="0"/>
              <a:t>и архитектурном </a:t>
            </a:r>
            <a:r>
              <a:rPr lang="ru-RU" dirty="0" smtClean="0"/>
              <a:t>проектировании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протезировании </a:t>
            </a:r>
            <a:r>
              <a:rPr lang="ru-RU" dirty="0"/>
              <a:t>и многих </a:t>
            </a:r>
            <a:r>
              <a:rPr lang="ru-RU" dirty="0" smtClean="0"/>
              <a:t>других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 smtClean="0"/>
              <a:t> компьютерной </a:t>
            </a:r>
            <a:r>
              <a:rPr lang="ru-RU" dirty="0"/>
              <a:t>анимации для спецэффектов в </a:t>
            </a:r>
            <a:r>
              <a:rPr lang="ru-RU" dirty="0" smtClean="0"/>
              <a:t>фильмах</a:t>
            </a:r>
            <a:r>
              <a:rPr lang="en-US" dirty="0" smtClean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ru-RU" dirty="0"/>
              <a:t> </a:t>
            </a:r>
            <a:r>
              <a:rPr lang="ru-RU" dirty="0" smtClean="0"/>
              <a:t>рекламных </a:t>
            </a:r>
            <a:r>
              <a:rPr lang="ru-RU" dirty="0"/>
              <a:t>и технических </a:t>
            </a:r>
            <a:r>
              <a:rPr lang="ru-RU" dirty="0" smtClean="0"/>
              <a:t>материалах</a:t>
            </a:r>
            <a:r>
              <a:rPr lang="en-US" dirty="0" smtClean="0"/>
              <a:t>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САПР </a:t>
            </a:r>
            <a:r>
              <a:rPr lang="ru-RU" dirty="0"/>
              <a:t>стали основной движущей силой исследований в области вычислительной геометрии, компьютерной </a:t>
            </a:r>
            <a:r>
              <a:rPr lang="ru-RU" dirty="0" smtClean="0"/>
              <a:t>графики</a:t>
            </a:r>
            <a:r>
              <a:rPr lang="ru-RU" dirty="0"/>
              <a:t>.</a:t>
            </a:r>
          </a:p>
        </p:txBody>
      </p:sp>
      <p:pic>
        <p:nvPicPr>
          <p:cNvPr id="4100" name="Picture 4" descr="3D модель автомобиля: принципы 3д моделирования авто и машин - zwsoft.ru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12611" y="2286279"/>
            <a:ext cx="4225177" cy="2704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4234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Пример построения трёхмерной модели в программе </a:t>
            </a:r>
            <a:r>
              <a:rPr lang="ru-RU" dirty="0"/>
              <a:t>КОМПАС-3</a:t>
            </a:r>
            <a:r>
              <a:rPr lang="en-US" dirty="0"/>
              <a:t>D</a:t>
            </a:r>
            <a:endParaRPr lang="ru-RU" dirty="0"/>
          </a:p>
        </p:txBody>
      </p:sp>
      <p:pic>
        <p:nvPicPr>
          <p:cNvPr id="1026" name="Picture 2" descr="3D-модель болта и чертёж на её основе, разработанные в &quot;Компас&quot;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932356" y="1737360"/>
            <a:ext cx="6388248" cy="4579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054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Технология САПР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С </a:t>
            </a:r>
            <a:r>
              <a:rPr lang="ru-RU" dirty="0"/>
              <a:t>развитием методов объектно-ориентированного программирования </a:t>
            </a:r>
            <a:r>
              <a:rPr lang="ru-RU" dirty="0" smtClean="0"/>
              <a:t>системы </a:t>
            </a:r>
            <a:r>
              <a:rPr lang="ru-RU" dirty="0"/>
              <a:t>моделирования и </a:t>
            </a:r>
            <a:r>
              <a:rPr lang="ru-RU" dirty="0" smtClean="0"/>
              <a:t>системы </a:t>
            </a:r>
            <a:r>
              <a:rPr lang="ru-RU" dirty="0"/>
              <a:t>произвольной формы построены на основе </a:t>
            </a:r>
            <a:r>
              <a:rPr lang="ru-RU" dirty="0" smtClean="0"/>
              <a:t>модулей</a:t>
            </a:r>
            <a:r>
              <a:rPr lang="ru-RU" dirty="0"/>
              <a:t> языка C со своими собственными API. </a:t>
            </a:r>
            <a:endParaRPr lang="ru-RU" dirty="0" smtClean="0"/>
          </a:p>
          <a:p>
            <a:r>
              <a:rPr lang="ru-RU" dirty="0" smtClean="0"/>
              <a:t>САПР </a:t>
            </a:r>
            <a:r>
              <a:rPr lang="ru-RU" dirty="0"/>
              <a:t>может рассматриваться </a:t>
            </a:r>
            <a:r>
              <a:rPr lang="ru-RU" b="1" dirty="0"/>
              <a:t>как построенная на основе взаимодействия графического пользовательского интерфейса (GUI) с данными геометрии </a:t>
            </a:r>
            <a:r>
              <a:rPr lang="ru-RU" b="1" dirty="0" smtClean="0"/>
              <a:t>через</a:t>
            </a:r>
            <a:r>
              <a:rPr lang="ru-RU" b="1" dirty="0"/>
              <a:t> ядро геометрического </a:t>
            </a:r>
            <a:r>
              <a:rPr lang="ru-RU" b="1" dirty="0" smtClean="0"/>
              <a:t>моделирования</a:t>
            </a:r>
            <a:r>
              <a:rPr lang="en-US" b="1" dirty="0" smtClean="0"/>
              <a:t>.</a:t>
            </a:r>
            <a:endParaRPr lang="ru-RU" b="1" dirty="0" smtClean="0"/>
          </a:p>
          <a:p>
            <a:r>
              <a:rPr lang="ru-RU" u="sng" dirty="0"/>
              <a:t>Ядро геометрического моделирования</a:t>
            </a:r>
            <a:r>
              <a:rPr lang="ru-RU" dirty="0"/>
              <a:t> — это программный компонент, который обеспечивает функции твердого моделирования и моделирования поверхностей для приложений CAD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Возможности ассоциативных </a:t>
            </a:r>
            <a:r>
              <a:rPr lang="ru-RU" dirty="0"/>
              <a:t>отношений привели к новой форме </a:t>
            </a:r>
            <a:r>
              <a:rPr lang="ru-RU" dirty="0" err="1" smtClean="0"/>
              <a:t>прототипирования</a:t>
            </a:r>
            <a:r>
              <a:rPr lang="ru-RU" dirty="0" smtClean="0"/>
              <a:t>. Модели </a:t>
            </a:r>
            <a:r>
              <a:rPr lang="ru-RU" dirty="0"/>
              <a:t>САПР могут быть сгенерированы компьютером </a:t>
            </a:r>
            <a:r>
              <a:rPr lang="ru-RU" dirty="0" smtClean="0"/>
              <a:t>путем сканирования </a:t>
            </a:r>
            <a:r>
              <a:rPr lang="ru-RU" dirty="0"/>
              <a:t>с использованием промышленной компьютер-</a:t>
            </a:r>
            <a:r>
              <a:rPr lang="ru-RU" dirty="0" err="1"/>
              <a:t>томографической</a:t>
            </a:r>
            <a:r>
              <a:rPr lang="ru-RU" dirty="0"/>
              <a:t> КТ-машиной.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7719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6000" dirty="0" smtClean="0"/>
              <a:t>Программное обеспечение</a:t>
            </a:r>
            <a:endParaRPr lang="ru-RU" sz="6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Программное обеспечение CAD </a:t>
            </a:r>
            <a:r>
              <a:rPr lang="ru-RU" dirty="0" smtClean="0"/>
              <a:t>позволяет проектировать</a:t>
            </a:r>
            <a:r>
              <a:rPr lang="ru-RU" dirty="0"/>
              <a:t>, проверять и управлять инженерными проектами в рамках интегрированного графического интерфейса </a:t>
            </a:r>
            <a:r>
              <a:rPr lang="ru-RU" dirty="0" smtClean="0"/>
              <a:t>пользователя.</a:t>
            </a:r>
          </a:p>
          <a:p>
            <a:r>
              <a:rPr lang="ru-RU" dirty="0" smtClean="0"/>
              <a:t>Сегодня </a:t>
            </a:r>
            <a:r>
              <a:rPr lang="ru-RU" dirty="0"/>
              <a:t>CAD-системы существуют для всех основных платформ (</a:t>
            </a:r>
            <a:r>
              <a:rPr lang="ru-RU" dirty="0" err="1"/>
              <a:t>Windows</a:t>
            </a:r>
            <a:r>
              <a:rPr lang="ru-RU" dirty="0"/>
              <a:t>, </a:t>
            </a:r>
            <a:r>
              <a:rPr lang="ru-RU" dirty="0" err="1"/>
              <a:t>Linux</a:t>
            </a:r>
            <a:r>
              <a:rPr lang="ru-RU" dirty="0"/>
              <a:t>, UNIX и </a:t>
            </a:r>
            <a:r>
              <a:rPr lang="ru-RU" dirty="0" err="1"/>
              <a:t>Mac</a:t>
            </a:r>
            <a:r>
              <a:rPr lang="ru-RU" dirty="0"/>
              <a:t> OS X)</a:t>
            </a:r>
            <a:r>
              <a:rPr lang="en-US" dirty="0" smtClean="0"/>
              <a:t>.</a:t>
            </a: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</p:txBody>
      </p:sp>
      <p:pic>
        <p:nvPicPr>
          <p:cNvPr id="2060" name="Picture 12" descr="Autocad Logo -Logo Brands For Free HD 3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40189" y="3274640"/>
            <a:ext cx="2850588" cy="28026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62" name="Picture 14" descr="✓Купить компас 3d - АМКАД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2211" y="3274640"/>
            <a:ext cx="6609789" cy="28098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303603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Проектирование сложных объектов и систем</a:t>
            </a:r>
            <a:endParaRPr lang="ru-RU" dirty="0"/>
          </a:p>
        </p:txBody>
      </p:sp>
      <p:pic>
        <p:nvPicPr>
          <p:cNvPr id="4" name="Picture 4" descr="Виртуальная реальность в реальном строительстве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6048375" y="2117835"/>
            <a:ext cx="6143625" cy="3371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51011" y="2124265"/>
            <a:ext cx="5797364" cy="3041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Для большинства программ САПР не требуется специального оборудования. Однако некоторые системы САПР могут выполнять графически и вычислительно сложные задачи, требующие современные специализированные графические карты, высокоскоростные процессоры и большие объёмы оперативной памяти.</a:t>
            </a:r>
          </a:p>
          <a:p>
            <a:pPr marL="91440" lvl="0" indent="-91440" defTabSz="91440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rgbClr val="E48312"/>
              </a:buClr>
              <a:buSzPct val="100000"/>
              <a:buFont typeface="Calibri" panose="020F0502020204030204" pitchFamily="34" charset="0"/>
              <a:buChar char=" "/>
            </a:pPr>
            <a:r>
              <a:rPr lang="ru-RU" sz="2000" dirty="0">
                <a:solidFill>
                  <a:srgbClr val="000000">
                    <a:lumMod val="75000"/>
                    <a:lumOff val="25000"/>
                  </a:srgbClr>
                </a:solidFill>
              </a:rPr>
              <a:t>Некоторые системы также поддерживают стереоскопические очки для просмотра 3D-модели.</a:t>
            </a:r>
          </a:p>
        </p:txBody>
      </p:sp>
    </p:spTree>
    <p:extLst>
      <p:ext uri="{BB962C8B-B14F-4D97-AF65-F5344CB8AC3E}">
        <p14:creationId xmlns:p14="http://schemas.microsoft.com/office/powerpoint/2010/main" xmlns="" val="87255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97</TotalTime>
  <Words>167</Words>
  <Application>Microsoft Office PowerPoint</Application>
  <PresentationFormat>Произвольный</PresentationFormat>
  <Paragraphs>32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Ретро</vt:lpstr>
      <vt:lpstr>Технология построения трехмерных моделей в САПР</vt:lpstr>
      <vt:lpstr>САПР-</vt:lpstr>
      <vt:lpstr>Области использования САПР</vt:lpstr>
      <vt:lpstr>Пример построения трёхмерной модели в программе КОМПАС-3D</vt:lpstr>
      <vt:lpstr>Технология САПР</vt:lpstr>
      <vt:lpstr>Программное обеспечение</vt:lpstr>
      <vt:lpstr>Проектирование сложных объектов и систем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построения трехмерных моделей в САПР</dc:title>
  <dc:creator>Администратор</dc:creator>
  <cp:lastModifiedBy>Zver</cp:lastModifiedBy>
  <cp:revision>15</cp:revision>
  <dcterms:created xsi:type="dcterms:W3CDTF">2025-02-17T15:36:42Z</dcterms:created>
  <dcterms:modified xsi:type="dcterms:W3CDTF">2025-03-18T15:41:34Z</dcterms:modified>
</cp:coreProperties>
</file>