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10/2/2024</a:t>
            </a:fld>
            <a:endParaRPr lang="en-US" sz="1600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10/2/2024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12968" cy="493776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Тема раскрывается </a:t>
            </a:r>
            <a:r>
              <a:rPr lang="ru-RU" b="1" dirty="0" smtClean="0"/>
              <a:t>от общего к частному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Основные мысли </a:t>
            </a:r>
            <a:r>
              <a:rPr lang="ru-RU" b="1" dirty="0" smtClean="0"/>
              <a:t>выделяются</a:t>
            </a:r>
            <a:r>
              <a:rPr lang="ru-RU" dirty="0" smtClean="0"/>
              <a:t> (</a:t>
            </a:r>
            <a:r>
              <a:rPr lang="ru-RU" sz="2400" i="1" dirty="0" smtClean="0"/>
              <a:t>жирным, подчеркиванием, цветом)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Текст занимает от </a:t>
            </a:r>
            <a:r>
              <a:rPr lang="ru-RU" sz="2400" b="1" dirty="0" smtClean="0"/>
              <a:t>1/3</a:t>
            </a:r>
            <a:r>
              <a:rPr lang="ru-RU" sz="2400" dirty="0" smtClean="0"/>
              <a:t> до </a:t>
            </a:r>
            <a:r>
              <a:rPr lang="ru-RU" sz="2400" b="1" dirty="0" smtClean="0"/>
              <a:t>1/2</a:t>
            </a:r>
            <a:r>
              <a:rPr lang="ru-RU" sz="2400" dirty="0" smtClean="0"/>
              <a:t> от площади слайда.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Текст должен быть </a:t>
            </a:r>
            <a:r>
              <a:rPr lang="ru-RU" sz="2400" b="1" dirty="0" smtClean="0"/>
              <a:t>хорошо виден</a:t>
            </a:r>
            <a:r>
              <a:rPr lang="ru-RU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u="sng" dirty="0" smtClean="0"/>
              <a:t>Формат</a:t>
            </a:r>
            <a:r>
              <a:rPr lang="ru-RU" sz="2400" dirty="0" smtClean="0"/>
              <a:t> текста заголовков </a:t>
            </a:r>
            <a:r>
              <a:rPr lang="ru-RU" sz="2400" u="sng" dirty="0" smtClean="0"/>
              <a:t>один для всех слайдов</a:t>
            </a:r>
            <a:r>
              <a:rPr lang="ru-RU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u="sng" dirty="0" smtClean="0"/>
              <a:t>Формат</a:t>
            </a:r>
            <a:r>
              <a:rPr lang="ru-RU" sz="2400" dirty="0" smtClean="0"/>
              <a:t> основного </a:t>
            </a:r>
            <a:r>
              <a:rPr lang="ru-RU" sz="2400" dirty="0" smtClean="0"/>
              <a:t>текста </a:t>
            </a:r>
            <a:r>
              <a:rPr lang="ru-RU" sz="2400" u="sng" dirty="0" smtClean="0"/>
              <a:t>один для всех </a:t>
            </a:r>
            <a:r>
              <a:rPr lang="ru-RU" sz="2400" u="sng" dirty="0" smtClean="0"/>
              <a:t>слайдов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каждом слайде должна быть </a:t>
            </a:r>
            <a:r>
              <a:rPr lang="ru-RU" b="1" dirty="0" smtClean="0"/>
              <a:t>иллюстрация </a:t>
            </a:r>
            <a:r>
              <a:rPr lang="ru-RU" dirty="0" smtClean="0"/>
              <a:t>к тексту </a:t>
            </a:r>
            <a:r>
              <a:rPr lang="ru-RU" sz="2400" i="1" dirty="0" smtClean="0"/>
              <a:t>(рисунок, диаграмма, таблица, схема и т.д.)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Иллюстрация отражает </a:t>
            </a:r>
            <a:r>
              <a:rPr lang="ru-RU" b="1" dirty="0" smtClean="0"/>
              <a:t>суть</a:t>
            </a:r>
            <a:r>
              <a:rPr lang="ru-RU" dirty="0" smtClean="0"/>
              <a:t> текста.</a:t>
            </a: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Пропорции рисунков </a:t>
            </a:r>
            <a:r>
              <a:rPr lang="ru-RU" b="1" dirty="0" smtClean="0"/>
              <a:t>НЕ нарушать.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Общее оформление презентации должно быть выполнено </a:t>
            </a:r>
            <a:r>
              <a:rPr lang="ru-RU" b="1" u="sng" dirty="0" smtClean="0"/>
              <a:t>в едином стиле</a:t>
            </a:r>
            <a:r>
              <a:rPr lang="ru-RU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 </a:t>
            </a:r>
            <a:r>
              <a:rPr lang="ru-RU" dirty="0" smtClean="0"/>
              <a:t>Титульный слайд </a:t>
            </a:r>
            <a:r>
              <a:rPr lang="ru-RU" b="1" dirty="0" smtClean="0"/>
              <a:t>правильно</a:t>
            </a:r>
            <a:r>
              <a:rPr lang="ru-RU" dirty="0" smtClean="0"/>
              <a:t> </a:t>
            </a:r>
            <a:r>
              <a:rPr lang="ru-RU" b="1" dirty="0" smtClean="0"/>
              <a:t>подписан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404664"/>
            <a:ext cx="6858000" cy="511696"/>
          </a:xfrm>
          <a:prstGeom prst="rect">
            <a:avLst/>
          </a:prstGeom>
        </p:spPr>
        <p:txBody>
          <a:bodyPr vert="horz" anchor="b" anchorCtr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Правила оформления презентаций</a:t>
            </a:r>
            <a:endParaRPr kumimoji="0" lang="ru-RU" sz="32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</TotalTime>
  <Words>96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Origin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Zver</cp:lastModifiedBy>
  <cp:revision>11</cp:revision>
  <dcterms:created xsi:type="dcterms:W3CDTF">2023-09-10T13:32:56Z</dcterms:created>
  <dcterms:modified xsi:type="dcterms:W3CDTF">2024-10-02T14:50:31Z</dcterms:modified>
</cp:coreProperties>
</file>