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0902D5-E440-4143-8A37-6B0A06E4AA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BE10333-138D-48A4-8F11-7FD123A67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500174"/>
            <a:ext cx="8653462" cy="14874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Сравнение и сортировка строк</a:t>
            </a:r>
          </a:p>
        </p:txBody>
      </p:sp>
      <p:pic>
        <p:nvPicPr>
          <p:cNvPr id="21506" name="Picture 2" descr="https://sprint-olympic.ru/wp-content/uploads/673dd9ea4bbc8f1ed7c121b416c38b83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lum bright="-10000" contrast="30000"/>
          </a:blip>
          <a:srcRect/>
          <a:stretch>
            <a:fillRect/>
          </a:stretch>
        </p:blipFill>
        <p:spPr bwMode="auto">
          <a:xfrm>
            <a:off x="1928794" y="3429000"/>
            <a:ext cx="5715040" cy="2996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375650" cy="78581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Сравнение строк</a:t>
            </a: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419350" y="919163"/>
            <a:ext cx="3960813" cy="522287"/>
            <a:chOff x="2419768" y="918389"/>
            <a:chExt cx="3959695" cy="52322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19533" y="918389"/>
              <a:ext cx="8220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sz="2800" b="1" kern="0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+mj-ea"/>
                  <a:cs typeface="+mj-cs"/>
                </a:rPr>
                <a:t>пар</a:t>
              </a:r>
              <a:endPara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379620" y="918389"/>
              <a:ext cx="99984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sz="2800" b="1" kern="0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+mj-ea"/>
                  <a:cs typeface="+mj-cs"/>
                </a:rPr>
                <a:t>парк</a:t>
              </a:r>
              <a:endPara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419768" y="918389"/>
              <a:ext cx="86335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sz="2800" b="1" kern="0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+mj-ea"/>
                  <a:cs typeface="+mj-cs"/>
                </a:rPr>
                <a:t>Пар</a:t>
              </a:r>
              <a:endPara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373587" y="918389"/>
              <a:ext cx="4046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2800" b="1" kern="0" dirty="0">
                  <a:solidFill>
                    <a:schemeClr val="accent1"/>
                  </a:solidFill>
                  <a:latin typeface="Arial"/>
                  <a:ea typeface="+mj-ea"/>
                  <a:cs typeface="+mj-cs"/>
                </a:rPr>
                <a:t>?</a:t>
              </a:r>
              <a:endParaRPr lang="ru-RU" sz="1600" dirty="0">
                <a:solidFill>
                  <a:schemeClr val="accent1"/>
                </a:solidFill>
                <a:latin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822565" y="918389"/>
              <a:ext cx="4031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2800" b="1" kern="0" dirty="0">
                  <a:solidFill>
                    <a:schemeClr val="accent1"/>
                  </a:solidFill>
                  <a:latin typeface="Arial"/>
                  <a:ea typeface="+mj-ea"/>
                  <a:cs typeface="+mj-cs"/>
                </a:rPr>
                <a:t>?</a:t>
              </a:r>
              <a:endParaRPr lang="ru-RU" sz="1600" dirty="0">
                <a:solidFill>
                  <a:schemeClr val="accent1"/>
                </a:solidFill>
                <a:latin typeface="Arial" pitchFamily="34" charset="0"/>
              </a:endParaRPr>
            </a:p>
          </p:txBody>
        </p:sp>
      </p:grp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444500" y="1403350"/>
            <a:ext cx="4767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Сравнение по кодам символов: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98500" y="3416300"/>
          <a:ext cx="766762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879"/>
                <a:gridCol w="1235149"/>
                <a:gridCol w="1235149"/>
                <a:gridCol w="1235149"/>
                <a:gridCol w="1235149"/>
                <a:gridCol w="123514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CP-1251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UNCODE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698500" y="4889500"/>
          <a:ext cx="766762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878"/>
                <a:gridCol w="1235149"/>
                <a:gridCol w="1235149"/>
                <a:gridCol w="1235149"/>
                <a:gridCol w="1235149"/>
                <a:gridCol w="123514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CP-1251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UNCODE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98500" y="1943100"/>
          <a:ext cx="766762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878"/>
                <a:gridCol w="1235149"/>
                <a:gridCol w="1235149"/>
                <a:gridCol w="1235149"/>
                <a:gridCol w="1235149"/>
                <a:gridCol w="123514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CP-1251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UNCODE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6" marR="914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57315"/>
          <a:ext cx="856297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31"/>
                <a:gridCol w="996978"/>
                <a:gridCol w="996978"/>
                <a:gridCol w="996978"/>
                <a:gridCol w="996978"/>
                <a:gridCol w="996978"/>
                <a:gridCol w="996978"/>
                <a:gridCol w="99697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Б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Ё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Ю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CP-1251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168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222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223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UNCODE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1040</a:t>
                      </a:r>
                      <a:endParaRPr lang="ru-RU" sz="2400" b="1" baseline="-25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1025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1070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1071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824178"/>
          <a:ext cx="856297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31"/>
                <a:gridCol w="996978"/>
                <a:gridCol w="996978"/>
                <a:gridCol w="996978"/>
                <a:gridCol w="996978"/>
                <a:gridCol w="996978"/>
                <a:gridCol w="996978"/>
                <a:gridCol w="99697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б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ё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ю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CP-1251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224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225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184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UNCODE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1072</a:t>
                      </a:r>
                      <a:endParaRPr lang="ru-RU" sz="2400" b="1" baseline="-25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1073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8" marR="914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12720" y="4425965"/>
            <a:ext cx="819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800" b="1" dirty="0">
                <a:latin typeface="Courier New" pitchFamily="49" charset="0"/>
                <a:cs typeface="Courier New" pitchFamily="49" charset="0"/>
              </a:rPr>
              <a:t>5STEAM &lt; 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TEAM &lt; 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eam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 &lt; 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team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 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12720" y="5048265"/>
            <a:ext cx="819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steam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 &lt; 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АР &lt; П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а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р &lt; 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п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Ар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 &lt; 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п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а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р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 &lt; пар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к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57158" y="142852"/>
            <a:ext cx="8375650" cy="7858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Сравнение строк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8316" y="301624"/>
            <a:ext cx="8375650" cy="841359"/>
          </a:xfrm>
        </p:spPr>
        <p:txBody>
          <a:bodyPr>
            <a:noAutofit/>
          </a:bodyPr>
          <a:lstStyle/>
          <a:p>
            <a:pPr algn="ctr"/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Сортировка строк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5720" y="2214554"/>
            <a:ext cx="8643998" cy="407803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3663" eaLnBrk="1" hangingPunct="1">
              <a:spcBef>
                <a:spcPts val="600"/>
              </a:spcBef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aS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[]   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пустой список строк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	</a:t>
            </a:r>
          </a:p>
          <a:p>
            <a:pPr marL="179388" indent="-93663" eaLnBrk="1" hangingPunct="1">
              <a:spcBef>
                <a:spcPts val="600"/>
              </a:spcBef>
              <a:defRPr/>
            </a:pPr>
            <a:r>
              <a:rPr lang="ru-RU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Введите строки для сортировки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:"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spcBef>
                <a:spcPts val="600"/>
              </a:spcBef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True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spcBef>
                <a:spcPts val="6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s1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spcBef>
                <a:spcPts val="6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if s1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spcBef>
                <a:spcPts val="6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aS.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(s1)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добавить в список</a:t>
            </a:r>
          </a:p>
          <a:p>
            <a:pPr marL="179388" indent="-93663" eaLnBrk="1" hangingPunct="1">
              <a:spcBef>
                <a:spcPts val="600"/>
              </a:spcBef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aS.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sort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 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  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сортировка</a:t>
            </a:r>
          </a:p>
          <a:p>
            <a:pPr marL="179388" indent="-93663" eaLnBrk="1" hangingPunct="1">
              <a:spcBef>
                <a:spcPts val="600"/>
              </a:spcBef>
              <a:defRPr/>
            </a:pPr>
            <a:r>
              <a:rPr lang="ru-RU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aS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11033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адача: </a:t>
            </a:r>
            <a:r>
              <a:rPr lang="ru-RU" sz="2400" b="1" dirty="0" smtClean="0"/>
              <a:t>надо ввести с клавиатуры 10 фамилий и вывести их на экран в алфавитном порядке.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Вопросы: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Сравните пары слов:</a:t>
            </a:r>
          </a:p>
          <a:p>
            <a:pPr marL="992188" indent="-273050">
              <a:tabLst>
                <a:tab pos="804863" algn="l"/>
              </a:tabLst>
            </a:pPr>
            <a:r>
              <a:rPr lang="ru-RU" sz="2800" dirty="0" smtClean="0"/>
              <a:t>Парта </a:t>
            </a:r>
            <a:r>
              <a:rPr lang="en-US" sz="2800" dirty="0" smtClean="0"/>
              <a:t>…</a:t>
            </a:r>
            <a:r>
              <a:rPr lang="ru-RU" sz="2800" dirty="0" smtClean="0"/>
              <a:t> парк</a:t>
            </a:r>
          </a:p>
          <a:p>
            <a:pPr marL="992188" indent="-273050">
              <a:tabLst>
                <a:tab pos="804863" algn="l"/>
              </a:tabLst>
            </a:pPr>
            <a:r>
              <a:rPr lang="ru-RU" sz="2800" dirty="0" err="1" smtClean="0"/>
              <a:t>ПАрта</a:t>
            </a:r>
            <a:r>
              <a:rPr lang="en-US" sz="2800" dirty="0" smtClean="0"/>
              <a:t> … </a:t>
            </a:r>
            <a:r>
              <a:rPr lang="ru-RU" sz="2800" dirty="0" smtClean="0"/>
              <a:t>Парк</a:t>
            </a:r>
          </a:p>
          <a:p>
            <a:pPr marL="992188" indent="-273050">
              <a:tabLst>
                <a:tab pos="804863" algn="l"/>
              </a:tabLst>
            </a:pPr>
            <a:r>
              <a:rPr lang="ru-RU" sz="2800" dirty="0" smtClean="0"/>
              <a:t>СПАМ</a:t>
            </a:r>
            <a:r>
              <a:rPr lang="en-US" sz="2800" dirty="0" smtClean="0"/>
              <a:t> … Spam</a:t>
            </a:r>
            <a:endParaRPr lang="ru-RU" sz="2800" dirty="0" smtClean="0"/>
          </a:p>
          <a:p>
            <a:pPr marL="992188" indent="-273050">
              <a:tabLst>
                <a:tab pos="804863" algn="l"/>
              </a:tabLst>
            </a:pPr>
            <a:r>
              <a:rPr lang="ru-RU" sz="2800" dirty="0" smtClean="0"/>
              <a:t>ПОЧТА </a:t>
            </a:r>
            <a:r>
              <a:rPr lang="en-US" sz="2800" dirty="0" smtClean="0"/>
              <a:t>…</a:t>
            </a:r>
            <a:r>
              <a:rPr lang="ru-RU" sz="2800" dirty="0" smtClean="0"/>
              <a:t> </a:t>
            </a:r>
            <a:r>
              <a:rPr lang="en-US" sz="2800" dirty="0" smtClean="0"/>
              <a:t>spam</a:t>
            </a:r>
          </a:p>
          <a:p>
            <a:pPr marL="992188" indent="-273050">
              <a:tabLst>
                <a:tab pos="804863" algn="l"/>
              </a:tabLst>
            </a:pPr>
            <a:r>
              <a:rPr lang="ru-RU" sz="2800" dirty="0" smtClean="0"/>
              <a:t>ПО4та </a:t>
            </a:r>
            <a:r>
              <a:rPr lang="en-US" sz="2800" dirty="0" smtClean="0"/>
              <a:t>… </a:t>
            </a:r>
            <a:r>
              <a:rPr lang="ru-RU" sz="2800" dirty="0" err="1" smtClean="0"/>
              <a:t>ПОЧта</a:t>
            </a:r>
            <a:endParaRPr lang="ru-RU" sz="2800" dirty="0" smtClean="0"/>
          </a:p>
          <a:p>
            <a:pPr marL="992188" indent="-273050">
              <a:tabLst>
                <a:tab pos="804863" algn="l"/>
              </a:tabLst>
            </a:pPr>
            <a:r>
              <a:rPr lang="ru-RU" sz="2800" dirty="0" err="1" smtClean="0"/>
              <a:t>почТа</a:t>
            </a:r>
            <a:r>
              <a:rPr lang="ru-RU" sz="2800" dirty="0" smtClean="0"/>
              <a:t> </a:t>
            </a:r>
            <a:r>
              <a:rPr lang="en-US" sz="2800" dirty="0" smtClean="0"/>
              <a:t>…</a:t>
            </a:r>
            <a:r>
              <a:rPr lang="ru-RU" sz="2800" dirty="0" smtClean="0"/>
              <a:t> </a:t>
            </a:r>
            <a:r>
              <a:rPr lang="en-US" sz="2800" dirty="0" smtClean="0"/>
              <a:t>Post</a:t>
            </a:r>
          </a:p>
          <a:p>
            <a:pPr marL="992188" indent="-273050">
              <a:tabLst>
                <a:tab pos="804863" algn="l"/>
              </a:tabLst>
            </a:pPr>
            <a:r>
              <a:rPr lang="en-US" sz="2800" dirty="0" smtClean="0"/>
              <a:t>55 … 66</a:t>
            </a:r>
          </a:p>
          <a:p>
            <a:pPr marL="992188" indent="-273050">
              <a:tabLst>
                <a:tab pos="804863" algn="l"/>
              </a:tabLst>
            </a:pPr>
            <a:r>
              <a:rPr lang="en-US" sz="2800" dirty="0" smtClean="0"/>
              <a:t>9 … 128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1785926"/>
            <a:ext cx="8375650" cy="233045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Спасибо за внимание!</a:t>
            </a:r>
            <a:endParaRPr lang="ru-RU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</TotalTime>
  <Words>177</Words>
  <Application>Microsoft Office PowerPoint</Application>
  <PresentationFormat>Экран (4:3)</PresentationFormat>
  <Paragraphs>129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Сравнение и сортировка строк</vt:lpstr>
      <vt:lpstr>Сравнение строк</vt:lpstr>
      <vt:lpstr>Слайд 3</vt:lpstr>
      <vt:lpstr>Сортировка строк</vt:lpstr>
      <vt:lpstr>Вопросы: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и сортировка строк</dc:title>
  <dc:creator>. я</dc:creator>
  <cp:lastModifiedBy>. я</cp:lastModifiedBy>
  <cp:revision>14</cp:revision>
  <dcterms:created xsi:type="dcterms:W3CDTF">2022-04-05T14:55:59Z</dcterms:created>
  <dcterms:modified xsi:type="dcterms:W3CDTF">2022-04-05T15:12:55Z</dcterms:modified>
</cp:coreProperties>
</file>