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7" r:id="rId2"/>
    <p:sldId id="258" r:id="rId3"/>
    <p:sldId id="259" r:id="rId4"/>
    <p:sldId id="260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92991C-963F-4E09-9FC5-551775ADC78C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CAFFBBA-6867-444B-A719-C3E4C1C932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500174"/>
            <a:ext cx="8653462" cy="14874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Линейный поиск в массиве</a:t>
            </a:r>
            <a:endParaRPr lang="ru-RU" altLang="ru-RU" sz="60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4580" name="Picture 4" descr="https://im0-tub-ru.yandex.net/i?id=2cdecdf4f331f3a22514115428fd5656-l&amp;n=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429000"/>
            <a:ext cx="285752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14282" y="84119"/>
            <a:ext cx="837565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Поиск в массиве</a:t>
            </a:r>
          </a:p>
        </p:txBody>
      </p:sp>
      <p:sp>
        <p:nvSpPr>
          <p:cNvPr id="27652" name="Прямоугольник 5"/>
          <p:cNvSpPr>
            <a:spLocks noChangeArrowheads="1"/>
          </p:cNvSpPr>
          <p:nvPr/>
        </p:nvSpPr>
        <p:spPr bwMode="auto">
          <a:xfrm>
            <a:off x="396875" y="806450"/>
            <a:ext cx="417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Найти элемент, равный </a:t>
            </a:r>
            <a:r>
              <a:rPr lang="en-US" altLang="ru-RU" sz="2400" b="1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19138" y="1303338"/>
            <a:ext cx="7612062" cy="15716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!=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X, sep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“”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5715008" y="1142984"/>
            <a:ext cx="2578100" cy="663575"/>
            <a:chOff x="375" y="3853"/>
            <a:chExt cx="1624" cy="418"/>
          </a:xfrm>
        </p:grpSpPr>
        <p:sp>
          <p:nvSpPr>
            <p:cNvPr id="9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27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Что плохо?</a:t>
              </a:r>
            </a:p>
          </p:txBody>
        </p:sp>
        <p:sp>
          <p:nvSpPr>
            <p:cNvPr id="27662" name="Oval 57"/>
            <p:cNvSpPr>
              <a:spLocks noChangeArrowheads="1"/>
            </p:cNvSpPr>
            <p:nvPr/>
          </p:nvSpPr>
          <p:spPr bwMode="auto">
            <a:xfrm>
              <a:off x="375" y="3853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1" name="Плюс 10"/>
          <p:cNvSpPr/>
          <p:nvPr/>
        </p:nvSpPr>
        <p:spPr bwMode="auto">
          <a:xfrm rot="18932128">
            <a:off x="1573213" y="1390650"/>
            <a:ext cx="1481137" cy="1481138"/>
          </a:xfrm>
          <a:prstGeom prst="mathPlus">
            <a:avLst>
              <a:gd name="adj1" fmla="val 8705"/>
            </a:avLst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19138" y="3749696"/>
            <a:ext cx="7662862" cy="267970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N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and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!=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N: 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X, sep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“”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0488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Не нашли</a:t>
            </a:r>
            <a:r>
              <a:rPr lang="ru-RU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!»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4500562" y="2928934"/>
            <a:ext cx="3984625" cy="663575"/>
            <a:chOff x="433" y="3902"/>
            <a:chExt cx="2510" cy="418"/>
          </a:xfrm>
        </p:grpSpPr>
        <p:sp>
          <p:nvSpPr>
            <p:cNvPr id="14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216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Что если такого нет?</a:t>
              </a:r>
            </a:p>
          </p:txBody>
        </p:sp>
        <p:sp>
          <p:nvSpPr>
            <p:cNvPr id="27660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1874838" y="4103709"/>
            <a:ext cx="904875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ru-RU" altLang="ru-RU" sz="2400" b="1">
                <a:solidFill>
                  <a:srgbClr val="000000"/>
                </a:solidFill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ru-RU" altLang="ru-RU" sz="2400" b="1">
                <a:solidFill>
                  <a:srgbClr val="000000"/>
                </a:solidFill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</a:rPr>
              <a:t>N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2" grpId="0" build="p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19138" y="2211388"/>
            <a:ext cx="7700962" cy="34178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-1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(N):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ru-RU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X:</a:t>
            </a:r>
          </a:p>
          <a:p>
            <a:pPr marL="179388" indent="-90488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nX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break</a:t>
            </a:r>
            <a:endParaRPr lang="ru-RU" sz="2400" b="1" dirty="0">
              <a:solidFill>
                <a:srgbClr val="0000FF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&gt;=</a:t>
            </a:r>
            <a:r>
              <a:rPr lang="en-US" sz="2400" b="1" dirty="0">
                <a:solidFill>
                  <a:schemeClr val="accent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nX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X, sep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“”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0488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Не нашли</a:t>
            </a:r>
            <a:r>
              <a:rPr lang="ru-RU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!»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8677" name="Прямоугольник 5"/>
          <p:cNvSpPr>
            <a:spLocks noChangeArrowheads="1"/>
          </p:cNvSpPr>
          <p:nvPr/>
        </p:nvSpPr>
        <p:spPr bwMode="auto">
          <a:xfrm>
            <a:off x="396875" y="806450"/>
            <a:ext cx="48857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Вариант с досрочным выходом: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8763" y="3695700"/>
            <a:ext cx="1106487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tIns="0" bIns="0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chemeClr val="accent1"/>
                </a:solidFill>
                <a:latin typeface="Courier New" pitchFamily="49" charset="0"/>
              </a:rPr>
              <a:t>break</a:t>
            </a:r>
            <a:endParaRPr lang="ru-RU" altLang="ru-RU" dirty="0">
              <a:solidFill>
                <a:schemeClr val="accent1"/>
              </a:solidFill>
            </a:endParaRPr>
          </a:p>
        </p:txBody>
      </p:sp>
      <p:sp>
        <p:nvSpPr>
          <p:cNvPr id="8" name="AutoShape 59"/>
          <p:cNvSpPr>
            <a:spLocks noChangeArrowheads="1"/>
          </p:cNvSpPr>
          <p:nvPr/>
        </p:nvSpPr>
        <p:spPr bwMode="auto">
          <a:xfrm>
            <a:off x="3705225" y="3455988"/>
            <a:ext cx="2670175" cy="722312"/>
          </a:xfrm>
          <a:prstGeom prst="wedgeRoundRectCallout">
            <a:avLst>
              <a:gd name="adj1" fmla="val -91488"/>
              <a:gd name="adj2" fmla="val 15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досрочный выход из цикла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9" name="AutoShape 59"/>
          <p:cNvSpPr>
            <a:spLocks noChangeArrowheads="1"/>
          </p:cNvSpPr>
          <p:nvPr/>
        </p:nvSpPr>
        <p:spPr bwMode="auto">
          <a:xfrm>
            <a:off x="1546225" y="1398588"/>
            <a:ext cx="3063875" cy="798512"/>
          </a:xfrm>
          <a:prstGeom prst="wedgeRoundRectCallout">
            <a:avLst>
              <a:gd name="adj1" fmla="val -63529"/>
              <a:gd name="adj2" fmla="val 5970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номер найденного элемента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214282" y="84119"/>
            <a:ext cx="8375650" cy="773113"/>
          </a:xfrm>
          <a:prstGeom prst="rect">
            <a:avLst/>
          </a:prstGeom>
        </p:spPr>
        <p:txBody>
          <a:bodyPr bIns="9144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Поиск в массиве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19138" y="1309688"/>
            <a:ext cx="7700962" cy="23098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for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(N):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X, sep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“”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 break</a:t>
            </a:r>
            <a:endParaRPr lang="ru-RU" sz="2400" b="1" dirty="0">
              <a:solidFill>
                <a:schemeClr val="accent1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0488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Не нашли</a:t>
            </a:r>
            <a:r>
              <a:rPr lang="ru-RU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!»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9701" name="Прямоугольник 5"/>
          <p:cNvSpPr>
            <a:spLocks noChangeArrowheads="1"/>
          </p:cNvSpPr>
          <p:nvPr/>
        </p:nvSpPr>
        <p:spPr bwMode="auto">
          <a:xfrm>
            <a:off x="396875" y="806450"/>
            <a:ext cx="40094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Варианты в стиле </a:t>
            </a:r>
            <a:r>
              <a:rPr lang="en-US" altLang="ru-RU" sz="2400" b="1" dirty="0">
                <a:solidFill>
                  <a:schemeClr val="accent1">
                    <a:lumMod val="75000"/>
                  </a:schemeClr>
                </a:solidFill>
              </a:rPr>
              <a:t>Python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50825" y="3143248"/>
            <a:ext cx="6988175" cy="1212852"/>
            <a:chOff x="352424" y="3282948"/>
            <a:chExt cx="6988176" cy="1212852"/>
          </a:xfrm>
        </p:grpSpPr>
        <p:sp>
          <p:nvSpPr>
            <p:cNvPr id="11" name="Равнобедренный треугольник 10"/>
            <p:cNvSpPr/>
            <p:nvPr/>
          </p:nvSpPr>
          <p:spPr bwMode="auto">
            <a:xfrm>
              <a:off x="901699" y="3282948"/>
              <a:ext cx="200000" cy="628652"/>
            </a:xfrm>
            <a:prstGeom prst="triangle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endParaRPr lang="ru-RU" sz="2400">
                <a:latin typeface="Arial" panose="020B0604020202020204" pitchFamily="34" charset="0"/>
              </a:endParaRPr>
            </a:p>
          </p:txBody>
        </p:sp>
        <p:sp>
          <p:nvSpPr>
            <p:cNvPr id="10" name="AutoShape 59"/>
            <p:cNvSpPr>
              <a:spLocks noChangeArrowheads="1"/>
            </p:cNvSpPr>
            <p:nvPr/>
          </p:nvSpPr>
          <p:spPr bwMode="auto">
            <a:xfrm>
              <a:off x="352424" y="3875088"/>
              <a:ext cx="6988176" cy="620712"/>
            </a:xfrm>
            <a:prstGeom prst="wedgeRoundRectCallout">
              <a:avLst>
                <a:gd name="adj1" fmla="val -26623"/>
                <a:gd name="adj2" fmla="val -50973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если не было досрочного выхода из цикла</a:t>
              </a:r>
              <a:endParaRPr lang="ru-RU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719138" y="4484688"/>
            <a:ext cx="7700962" cy="19415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index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(X) 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nX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X, sep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ru-RU" sz="2400" b="1" dirty="0" err="1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0488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"Не нашли!"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)</a:t>
            </a: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214282" y="84119"/>
            <a:ext cx="8375650" cy="773113"/>
          </a:xfrm>
          <a:prstGeom prst="rect">
            <a:avLst/>
          </a:prstGeom>
        </p:spPr>
        <p:txBody>
          <a:bodyPr bIns="9144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Поиск в массиве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214554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</TotalTime>
  <Words>253</Words>
  <Application>Microsoft Office PowerPoint</Application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Линейный поиск в массиве</vt:lpstr>
      <vt:lpstr>Поиск в массиве</vt:lpstr>
      <vt:lpstr>Слайд 3</vt:lpstr>
      <vt:lpstr>Слайд 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Линейный поиск в массиве</dc:title>
  <dc:creator>. я</dc:creator>
  <cp:lastModifiedBy>. я</cp:lastModifiedBy>
  <cp:revision>7</cp:revision>
  <dcterms:created xsi:type="dcterms:W3CDTF">2022-02-25T11:03:54Z</dcterms:created>
  <dcterms:modified xsi:type="dcterms:W3CDTF">2022-02-25T11:42:07Z</dcterms:modified>
</cp:coreProperties>
</file>