
<file path=[Content_Types].xml><?xml version="1.0" encoding="utf-8"?>
<Types xmlns="http://schemas.openxmlformats.org/package/2006/content-types">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theme/theme4.xml" ContentType="application/vnd.openxmlformats-officedocument.theme+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theme/theme5.xml" ContentType="application/vnd.openxmlformats-officedocument.theme+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theme/theme6.xml" ContentType="application/vnd.openxmlformats-officedocument.theme+xml"/>
  <Override PartName="/ppt/theme/theme7.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2" r:id="rId1"/>
    <p:sldMasterId id="2147483704" r:id="rId2"/>
    <p:sldMasterId id="2147483708" r:id="rId3"/>
    <p:sldMasterId id="2147483710" r:id="rId4"/>
    <p:sldMasterId id="2147483712" r:id="rId5"/>
    <p:sldMasterId id="2147483716" r:id="rId6"/>
  </p:sldMasterIdLst>
  <p:notesMasterIdLst>
    <p:notesMasterId r:id="rId20"/>
  </p:notesMasterIdLst>
  <p:sldIdLst>
    <p:sldId id="256" r:id="rId7"/>
    <p:sldId id="257" r:id="rId8"/>
    <p:sldId id="258" r:id="rId9"/>
    <p:sldId id="259" r:id="rId10"/>
    <p:sldId id="267" r:id="rId11"/>
    <p:sldId id="260" r:id="rId12"/>
    <p:sldId id="262" r:id="rId13"/>
    <p:sldId id="261" r:id="rId14"/>
    <p:sldId id="263" r:id="rId15"/>
    <p:sldId id="264" r:id="rId16"/>
    <p:sldId id="265" r:id="rId17"/>
    <p:sldId id="266" r:id="rId18"/>
    <p:sldId id="268" r:id="rId19"/>
  </p:sldIdLst>
  <p:sldSz cx="9144000" cy="6858000" type="screen4x3"/>
  <p:notesSz cx="6858000" cy="9144000"/>
  <p:defaultTextStyle>
    <a:defPPr>
      <a:defRPr lang="ru-RU"/>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ECFF"/>
    <a:srgbClr val="FFFF00"/>
    <a:srgbClr val="CCCCFF"/>
    <a:srgbClr val="99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46927" autoAdjust="0"/>
  </p:normalViewPr>
  <p:slideViewPr>
    <p:cSldViewPr>
      <p:cViewPr varScale="1">
        <p:scale>
          <a:sx n="32" d="100"/>
          <a:sy n="32" d="100"/>
        </p:scale>
        <p:origin x="1548" y="42"/>
      </p:cViewPr>
      <p:guideLst>
        <p:guide orient="horz" pos="2160"/>
        <p:guide pos="2880"/>
      </p:guideLst>
    </p:cSldViewPr>
  </p:slideViewPr>
  <p:notesTextViewPr>
    <p:cViewPr>
      <p:scale>
        <a:sx n="100" d="100"/>
        <a:sy n="100" d="100"/>
      </p:scale>
      <p:origin x="0" y="0"/>
    </p:cViewPr>
  </p:notesTextViewPr>
  <p:notesViewPr>
    <p:cSldViewPr>
      <p:cViewPr>
        <p:scale>
          <a:sx n="150" d="100"/>
          <a:sy n="150" d="100"/>
        </p:scale>
        <p:origin x="-72" y="50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3" Type="http://schemas.openxmlformats.org/officeDocument/2006/relationships/slideMaster" Target="slideMasters/slideMaster3.xml"/><Relationship Id="rId21" Type="http://schemas.openxmlformats.org/officeDocument/2006/relationships/presProps" Target="presProps.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 Type="http://schemas.openxmlformats.org/officeDocument/2006/relationships/slideMaster" Target="slideMasters/slideMaster2.xml"/><Relationship Id="rId16" Type="http://schemas.openxmlformats.org/officeDocument/2006/relationships/slide" Target="slides/slide10.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5.xml"/><Relationship Id="rId24" Type="http://schemas.openxmlformats.org/officeDocument/2006/relationships/tableStyles" Target="tableStyles.xml"/><Relationship Id="rId5" Type="http://schemas.openxmlformats.org/officeDocument/2006/relationships/slideMaster" Target="slideMasters/slideMaster5.xml"/><Relationship Id="rId15" Type="http://schemas.openxmlformats.org/officeDocument/2006/relationships/slide" Target="slides/slide9.xml"/><Relationship Id="rId23" Type="http://schemas.openxmlformats.org/officeDocument/2006/relationships/theme" Target="theme/theme1.xml"/><Relationship Id="rId10" Type="http://schemas.openxmlformats.org/officeDocument/2006/relationships/slide" Target="slides/slide4.xml"/><Relationship Id="rId19" Type="http://schemas.openxmlformats.org/officeDocument/2006/relationships/slide" Target="slides/slide13.xml"/><Relationship Id="rId4" Type="http://schemas.openxmlformats.org/officeDocument/2006/relationships/slideMaster" Target="slideMasters/slideMaster4.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7.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547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ru-RU"/>
          </a:p>
        </p:txBody>
      </p:sp>
      <p:sp>
        <p:nvSpPr>
          <p:cNvPr id="105475"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ru-RU"/>
          </a:p>
        </p:txBody>
      </p:sp>
      <p:sp>
        <p:nvSpPr>
          <p:cNvPr id="26628"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10547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ru-RU" noProof="0" smtClean="0"/>
              <a:t>Образец текста</a:t>
            </a:r>
          </a:p>
          <a:p>
            <a:pPr lvl="1"/>
            <a:r>
              <a:rPr lang="ru-RU" noProof="0" smtClean="0"/>
              <a:t>Второй уровень</a:t>
            </a:r>
          </a:p>
          <a:p>
            <a:pPr lvl="2"/>
            <a:r>
              <a:rPr lang="ru-RU" noProof="0" smtClean="0"/>
              <a:t>Третий уровень</a:t>
            </a:r>
          </a:p>
          <a:p>
            <a:pPr lvl="3"/>
            <a:r>
              <a:rPr lang="ru-RU" noProof="0" smtClean="0"/>
              <a:t>Четвертый уровень</a:t>
            </a:r>
          </a:p>
          <a:p>
            <a:pPr lvl="4"/>
            <a:r>
              <a:rPr lang="ru-RU" noProof="0" smtClean="0"/>
              <a:t>Пятый уровень</a:t>
            </a:r>
          </a:p>
        </p:txBody>
      </p:sp>
      <p:sp>
        <p:nvSpPr>
          <p:cNvPr id="105478"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ru-RU"/>
          </a:p>
        </p:txBody>
      </p:sp>
      <p:sp>
        <p:nvSpPr>
          <p:cNvPr id="105479"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9D0D1C1B-CFEB-4711-89F2-51B494552E27}" type="slidenum">
              <a:rPr lang="ru-RU"/>
              <a:pPr>
                <a:defRPr/>
              </a:pPr>
              <a:t>‹#›</a:t>
            </a:fld>
            <a:endParaRPr lang="ru-RU"/>
          </a:p>
        </p:txBody>
      </p:sp>
    </p:spTree>
    <p:extLst>
      <p:ext uri="{BB962C8B-B14F-4D97-AF65-F5344CB8AC3E}">
        <p14:creationId xmlns:p14="http://schemas.microsoft.com/office/powerpoint/2010/main" val="17805242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noFill/>
        </p:spPr>
        <p:txBody>
          <a:bodyPr/>
          <a:lstStyle/>
          <a:p>
            <a:fld id="{DC5B97FD-62FC-4A97-9C2B-2344434B2AA0}" type="slidenum">
              <a:rPr lang="ru-RU" smtClean="0"/>
              <a:pPr/>
              <a:t>1</a:t>
            </a:fld>
            <a:endParaRPr lang="ru-RU" smtClean="0"/>
          </a:p>
        </p:txBody>
      </p:sp>
      <p:sp>
        <p:nvSpPr>
          <p:cNvPr id="27651" name="Rectangle 2"/>
          <p:cNvSpPr>
            <a:spLocks noGrp="1" noRot="1" noChangeAspect="1" noChangeArrowheads="1" noTextEdit="1"/>
          </p:cNvSpPr>
          <p:nvPr>
            <p:ph type="sldImg"/>
          </p:nvPr>
        </p:nvSpPr>
        <p:spPr>
          <a:ln/>
        </p:spPr>
      </p:sp>
      <p:sp>
        <p:nvSpPr>
          <p:cNvPr id="27652" name="Rectangle 3"/>
          <p:cNvSpPr>
            <a:spLocks noGrp="1" noChangeArrowheads="1"/>
          </p:cNvSpPr>
          <p:nvPr>
            <p:ph type="body" idx="1"/>
          </p:nvPr>
        </p:nvSpPr>
        <p:spPr>
          <a:noFill/>
          <a:ln/>
        </p:spPr>
        <p:txBody>
          <a:bodyPr/>
          <a:lstStyle/>
          <a:p>
            <a:pPr marL="176213" indent="-176213" eaLnBrk="1" hangingPunct="1"/>
            <a:r>
              <a:rPr lang="ru-RU" b="1" smtClean="0"/>
              <a:t>Общие принципы</a:t>
            </a:r>
            <a:r>
              <a:rPr lang="ru-RU" smtClean="0"/>
              <a:t>:</a:t>
            </a:r>
          </a:p>
          <a:p>
            <a:pPr marL="176213" indent="-176213" eaLnBrk="1" hangingPunct="1">
              <a:buFontTx/>
              <a:buChar char="•"/>
            </a:pPr>
            <a:r>
              <a:rPr lang="ru-RU" smtClean="0"/>
              <a:t>оформление не должно мешать</a:t>
            </a:r>
            <a:r>
              <a:rPr lang="en-US" smtClean="0"/>
              <a:t> </a:t>
            </a:r>
            <a:r>
              <a:rPr lang="ru-RU" smtClean="0"/>
              <a:t>восприятию материала;</a:t>
            </a:r>
          </a:p>
          <a:p>
            <a:pPr marL="176213" indent="-176213" eaLnBrk="1" hangingPunct="1">
              <a:buFontTx/>
              <a:buChar char="•"/>
            </a:pPr>
            <a:r>
              <a:rPr lang="ru-RU" smtClean="0"/>
              <a:t>любой прием (цвет, фон, тень, рамка, рисунок, список) должен быть обоснован и должен работать на главную идею презентации;</a:t>
            </a:r>
          </a:p>
          <a:p>
            <a:pPr marL="176213" indent="-176213" eaLnBrk="1" hangingPunct="1">
              <a:buFontTx/>
              <a:buChar char="•"/>
            </a:pPr>
            <a:r>
              <a:rPr lang="ru-RU" smtClean="0"/>
              <a:t>не надо повторять целиком текст, который будет сказан, только опорные моменты.</a:t>
            </a:r>
          </a:p>
          <a:p>
            <a:pPr marL="176213" indent="-176213" eaLnBrk="1" hangingPunct="1"/>
            <a:r>
              <a:rPr lang="ru-RU" b="1" smtClean="0"/>
              <a:t>Куда пойти учиться</a:t>
            </a:r>
            <a:r>
              <a:rPr lang="ru-RU" smtClean="0"/>
              <a:t>: могу рекомендовать </a:t>
            </a:r>
            <a:endParaRPr lang="en-US" smtClean="0"/>
          </a:p>
          <a:p>
            <a:pPr marL="358775" lvl="1" indent="-176213" eaLnBrk="1" hangingPunct="1">
              <a:buFontTx/>
              <a:buChar char="•"/>
            </a:pPr>
            <a:r>
              <a:rPr lang="ru-RU" smtClean="0"/>
              <a:t>отличный блог, посвященный грамотной подаче материалы в презентациях: </a:t>
            </a:r>
            <a:r>
              <a:rPr lang="en-US" smtClean="0"/>
              <a:t>http://powerlexis.livejournal.com</a:t>
            </a:r>
            <a:r>
              <a:rPr lang="ru-RU" smtClean="0"/>
              <a:t> </a:t>
            </a:r>
            <a:endParaRPr lang="en-US" smtClean="0"/>
          </a:p>
          <a:p>
            <a:pPr marL="358775" lvl="1" indent="-176213" eaLnBrk="1" hangingPunct="1">
              <a:buFontTx/>
              <a:buChar char="•"/>
            </a:pPr>
            <a:r>
              <a:rPr lang="ru-RU" smtClean="0"/>
              <a:t>на сайте </a:t>
            </a:r>
            <a:r>
              <a:rPr lang="en-US" smtClean="0"/>
              <a:t>http://www.powerlexis.ru/powerpunch0/segodnya2/</a:t>
            </a:r>
            <a:r>
              <a:rPr lang="ru-RU" smtClean="0"/>
              <a:t> можно посмотреть ужасные образцы презентаций и их квалифицированный анализ</a:t>
            </a:r>
            <a:endParaRPr lang="en-US" smtClean="0"/>
          </a:p>
          <a:p>
            <a:pPr marL="358775" lvl="1" indent="-176213" eaLnBrk="1" hangingPunct="1">
              <a:buFontTx/>
              <a:buChar char="•"/>
            </a:pPr>
            <a:r>
              <a:rPr lang="ru-RU" smtClean="0"/>
              <a:t>сайт студии А. Лебедева </a:t>
            </a:r>
            <a:r>
              <a:rPr lang="en-US" smtClean="0"/>
              <a:t>http://www.artlebedev.ru, </a:t>
            </a:r>
            <a:r>
              <a:rPr lang="ru-RU" smtClean="0"/>
              <a:t>разделы «Ководство» и «Бизнес-линч» (встречается ненормативная лексика, но это стоит потерпеть!)</a:t>
            </a:r>
            <a:endParaRPr lang="en-US" smtClean="0"/>
          </a:p>
          <a:p>
            <a:pPr marL="176213" indent="-176213" eaLnBrk="1" hangingPunct="1"/>
            <a:r>
              <a:rPr lang="ru-RU" b="1" smtClean="0"/>
              <a:t>На этом слайде</a:t>
            </a:r>
            <a:r>
              <a:rPr lang="ru-RU" smtClean="0"/>
              <a:t> – ужасный стиль оформления, кстати, это один из стандартных стилей </a:t>
            </a:r>
            <a:r>
              <a:rPr lang="en-US" smtClean="0"/>
              <a:t>Office 2003</a:t>
            </a:r>
            <a:r>
              <a:rPr lang="ru-RU" smtClean="0"/>
              <a:t>.</a:t>
            </a:r>
          </a:p>
          <a:p>
            <a:pPr marL="176213" indent="-176213" eaLnBrk="1" hangingPunct="1">
              <a:buFontTx/>
              <a:buChar char="•"/>
            </a:pPr>
            <a:r>
              <a:rPr lang="ru-RU" smtClean="0"/>
              <a:t>зачем нужны эти часы и стопки бумаг?</a:t>
            </a:r>
          </a:p>
          <a:p>
            <a:pPr marL="176213" indent="-176213" eaLnBrk="1" hangingPunct="1">
              <a:buFontTx/>
              <a:buChar char="•"/>
            </a:pPr>
            <a:r>
              <a:rPr lang="ru-RU" smtClean="0"/>
              <a:t>зачем нужна попугайская палитра цветов?</a:t>
            </a:r>
          </a:p>
          <a:p>
            <a:pPr marL="176213" indent="-176213" eaLnBrk="1" hangingPunct="1">
              <a:buFontTx/>
              <a:buChar char="•"/>
            </a:pPr>
            <a:r>
              <a:rPr lang="ru-RU" smtClean="0"/>
              <a:t>фоновые рисунки мешают читать заголовок слайда;</a:t>
            </a:r>
          </a:p>
          <a:p>
            <a:pPr marL="176213" indent="-176213" eaLnBrk="1" hangingPunct="1">
              <a:buFontTx/>
              <a:buChar char="•"/>
            </a:pPr>
            <a:r>
              <a:rPr lang="ru-RU" smtClean="0"/>
              <a:t>рамки напоминают о траурной символике.</a:t>
            </a:r>
          </a:p>
        </p:txBody>
      </p:sp>
    </p:spTree>
    <p:extLst>
      <p:ext uri="{BB962C8B-B14F-4D97-AF65-F5344CB8AC3E}">
        <p14:creationId xmlns:p14="http://schemas.microsoft.com/office/powerpoint/2010/main" val="63988268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p:cNvSpPr>
            <a:spLocks noGrp="1" noChangeArrowheads="1"/>
          </p:cNvSpPr>
          <p:nvPr>
            <p:ph type="sldNum" sz="quarter" idx="5"/>
          </p:nvPr>
        </p:nvSpPr>
        <p:spPr>
          <a:noFill/>
        </p:spPr>
        <p:txBody>
          <a:bodyPr/>
          <a:lstStyle/>
          <a:p>
            <a:fld id="{67603D4D-A948-4AC2-B95B-939AB6E32753}" type="slidenum">
              <a:rPr lang="ru-RU" smtClean="0"/>
              <a:pPr/>
              <a:t>10</a:t>
            </a:fld>
            <a:endParaRPr lang="ru-RU" smtClean="0"/>
          </a:p>
        </p:txBody>
      </p:sp>
      <p:sp>
        <p:nvSpPr>
          <p:cNvPr id="36867" name="Rectangle 2"/>
          <p:cNvSpPr>
            <a:spLocks noGrp="1" noRot="1" noChangeAspect="1" noChangeArrowheads="1" noTextEdit="1"/>
          </p:cNvSpPr>
          <p:nvPr>
            <p:ph type="sldImg"/>
          </p:nvPr>
        </p:nvSpPr>
        <p:spPr>
          <a:ln/>
        </p:spPr>
      </p:sp>
      <p:sp>
        <p:nvSpPr>
          <p:cNvPr id="36868" name="Rectangle 3"/>
          <p:cNvSpPr>
            <a:spLocks noGrp="1" noChangeArrowheads="1"/>
          </p:cNvSpPr>
          <p:nvPr>
            <p:ph type="body" idx="1"/>
          </p:nvPr>
        </p:nvSpPr>
        <p:spPr>
          <a:noFill/>
          <a:ln/>
        </p:spPr>
        <p:txBody>
          <a:bodyPr/>
          <a:lstStyle/>
          <a:p>
            <a:pPr marL="177800" indent="-177800" eaLnBrk="1" hangingPunct="1"/>
            <a:r>
              <a:rPr lang="ru-RU" b="1" smtClean="0"/>
              <a:t>Замечания:</a:t>
            </a:r>
          </a:p>
          <a:p>
            <a:pPr marL="177800" indent="-177800" eaLnBrk="1" hangingPunct="1">
              <a:buFontTx/>
              <a:buChar char="•"/>
            </a:pPr>
            <a:r>
              <a:rPr lang="ru-RU" smtClean="0"/>
              <a:t>невнятный текст заголовка;</a:t>
            </a:r>
          </a:p>
          <a:p>
            <a:pPr marL="177800" indent="-177800" eaLnBrk="1" hangingPunct="1">
              <a:buFontTx/>
              <a:buChar char="•"/>
            </a:pPr>
            <a:r>
              <a:rPr lang="ru-RU" smtClean="0"/>
              <a:t>заголовок в три строки – очень плохо , лучше – в одну, при крайней необходимости – в две; </a:t>
            </a:r>
          </a:p>
          <a:p>
            <a:pPr marL="177800" indent="-177800" eaLnBrk="1" hangingPunct="1">
              <a:buFontTx/>
              <a:buChar char="•"/>
            </a:pPr>
            <a:r>
              <a:rPr lang="ru-RU" smtClean="0"/>
              <a:t>заголовок лезет на разделительную линию;</a:t>
            </a:r>
          </a:p>
          <a:p>
            <a:pPr marL="177800" indent="-177800" eaLnBrk="1" hangingPunct="1">
              <a:buFontTx/>
              <a:buChar char="•"/>
            </a:pPr>
            <a:r>
              <a:rPr lang="ru-RU" smtClean="0"/>
              <a:t>в тексте использована попугайская расцветка;</a:t>
            </a:r>
          </a:p>
          <a:p>
            <a:pPr marL="177800" indent="-177800" eaLnBrk="1" hangingPunct="1">
              <a:buFontTx/>
              <a:buChar char="•"/>
            </a:pPr>
            <a:r>
              <a:rPr lang="ru-RU" smtClean="0"/>
              <a:t>второй и четвертый абзацы очень плохо читаются;</a:t>
            </a:r>
          </a:p>
          <a:p>
            <a:pPr marL="177800" indent="-177800" eaLnBrk="1" hangingPunct="1">
              <a:buFontTx/>
              <a:buChar char="•"/>
            </a:pPr>
            <a:r>
              <a:rPr lang="ru-RU" smtClean="0"/>
              <a:t>список из одного элемента;</a:t>
            </a:r>
          </a:p>
          <a:p>
            <a:pPr marL="177800" indent="-177800" eaLnBrk="1" hangingPunct="1">
              <a:buFontTx/>
              <a:buChar char="•"/>
            </a:pPr>
            <a:r>
              <a:rPr lang="ru-RU" smtClean="0"/>
              <a:t>точка с запятой в конце первого предложения.</a:t>
            </a:r>
          </a:p>
        </p:txBody>
      </p:sp>
    </p:spTree>
    <p:extLst>
      <p:ext uri="{BB962C8B-B14F-4D97-AF65-F5344CB8AC3E}">
        <p14:creationId xmlns:p14="http://schemas.microsoft.com/office/powerpoint/2010/main" val="152201143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noFill/>
        </p:spPr>
        <p:txBody>
          <a:bodyPr/>
          <a:lstStyle/>
          <a:p>
            <a:fld id="{E2209988-1A52-4F6D-B1C1-1E7BB9741BA1}" type="slidenum">
              <a:rPr lang="ru-RU" smtClean="0"/>
              <a:pPr/>
              <a:t>11</a:t>
            </a:fld>
            <a:endParaRPr lang="ru-RU" smtClean="0"/>
          </a:p>
        </p:txBody>
      </p:sp>
      <p:sp>
        <p:nvSpPr>
          <p:cNvPr id="37891" name="Rectangle 2"/>
          <p:cNvSpPr>
            <a:spLocks noGrp="1" noRot="1" noChangeAspect="1" noChangeArrowheads="1" noTextEdit="1"/>
          </p:cNvSpPr>
          <p:nvPr>
            <p:ph type="sldImg"/>
          </p:nvPr>
        </p:nvSpPr>
        <p:spPr>
          <a:ln/>
        </p:spPr>
      </p:sp>
      <p:sp>
        <p:nvSpPr>
          <p:cNvPr id="37892" name="Rectangle 3"/>
          <p:cNvSpPr>
            <a:spLocks noGrp="1" noChangeArrowheads="1"/>
          </p:cNvSpPr>
          <p:nvPr>
            <p:ph type="body" idx="1"/>
          </p:nvPr>
        </p:nvSpPr>
        <p:spPr>
          <a:noFill/>
          <a:ln/>
        </p:spPr>
        <p:txBody>
          <a:bodyPr/>
          <a:lstStyle/>
          <a:p>
            <a:pPr marL="177800" indent="-177800" eaLnBrk="1" hangingPunct="1"/>
            <a:r>
              <a:rPr lang="ru-RU" b="1" smtClean="0"/>
              <a:t>Замечания:</a:t>
            </a:r>
          </a:p>
          <a:p>
            <a:pPr marL="177800" indent="-177800" eaLnBrk="1" hangingPunct="1">
              <a:buFontTx/>
              <a:buChar char="•"/>
            </a:pPr>
            <a:r>
              <a:rPr lang="ru-RU" smtClean="0"/>
              <a:t>это таблица, в которой заголовок и одна рабочая строка (???);</a:t>
            </a:r>
          </a:p>
          <a:p>
            <a:pPr marL="177800" indent="-177800" eaLnBrk="1" hangingPunct="1">
              <a:buFontTx/>
              <a:buChar char="•"/>
            </a:pPr>
            <a:r>
              <a:rPr lang="ru-RU" smtClean="0"/>
              <a:t>непонятна связь и взаимодействие элементов в четырех ячейках;</a:t>
            </a:r>
          </a:p>
          <a:p>
            <a:pPr marL="177800" indent="-177800" eaLnBrk="1" hangingPunct="1">
              <a:buFontTx/>
              <a:buChar char="•"/>
            </a:pPr>
            <a:r>
              <a:rPr lang="ru-RU" smtClean="0"/>
              <a:t>в ячейке (2,2) текст начинается с маленькой буквы, а в остальных – с большой;</a:t>
            </a:r>
          </a:p>
          <a:p>
            <a:pPr marL="177800" indent="-177800" eaLnBrk="1" hangingPunct="1">
              <a:buFontTx/>
              <a:buChar char="•"/>
            </a:pPr>
            <a:r>
              <a:rPr lang="ru-RU" smtClean="0"/>
              <a:t>шаблон мешает воспринимать материал.</a:t>
            </a:r>
          </a:p>
          <a:p>
            <a:pPr marL="177800" indent="-177800" eaLnBrk="1" hangingPunct="1"/>
            <a:endParaRPr lang="ru-RU" smtClean="0"/>
          </a:p>
        </p:txBody>
      </p:sp>
    </p:spTree>
    <p:extLst>
      <p:ext uri="{BB962C8B-B14F-4D97-AF65-F5344CB8AC3E}">
        <p14:creationId xmlns:p14="http://schemas.microsoft.com/office/powerpoint/2010/main" val="328154661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p:cNvSpPr>
            <a:spLocks noGrp="1" noChangeArrowheads="1"/>
          </p:cNvSpPr>
          <p:nvPr>
            <p:ph type="sldNum" sz="quarter" idx="5"/>
          </p:nvPr>
        </p:nvSpPr>
        <p:spPr>
          <a:noFill/>
        </p:spPr>
        <p:txBody>
          <a:bodyPr/>
          <a:lstStyle/>
          <a:p>
            <a:fld id="{6270F423-1A70-4080-A69A-E7EB3F60AFD1}" type="slidenum">
              <a:rPr lang="ru-RU" smtClean="0"/>
              <a:pPr/>
              <a:t>12</a:t>
            </a:fld>
            <a:endParaRPr lang="ru-RU" smtClean="0"/>
          </a:p>
        </p:txBody>
      </p:sp>
      <p:sp>
        <p:nvSpPr>
          <p:cNvPr id="38915" name="Rectangle 2"/>
          <p:cNvSpPr>
            <a:spLocks noGrp="1" noRot="1" noChangeAspect="1" noChangeArrowheads="1" noTextEdit="1"/>
          </p:cNvSpPr>
          <p:nvPr>
            <p:ph type="sldImg"/>
          </p:nvPr>
        </p:nvSpPr>
        <p:spPr>
          <a:ln/>
        </p:spPr>
      </p:sp>
      <p:sp>
        <p:nvSpPr>
          <p:cNvPr id="38916" name="Rectangle 3"/>
          <p:cNvSpPr>
            <a:spLocks noGrp="1" noChangeArrowheads="1"/>
          </p:cNvSpPr>
          <p:nvPr>
            <p:ph type="body" idx="1"/>
          </p:nvPr>
        </p:nvSpPr>
        <p:spPr>
          <a:noFill/>
          <a:ln/>
        </p:spPr>
        <p:txBody>
          <a:bodyPr/>
          <a:lstStyle/>
          <a:p>
            <a:pPr marL="177800" indent="-177800" eaLnBrk="1" hangingPunct="1"/>
            <a:r>
              <a:rPr lang="ru-RU" b="1" smtClean="0"/>
              <a:t>Замечания</a:t>
            </a:r>
            <a:r>
              <a:rPr lang="ru-RU" smtClean="0"/>
              <a:t>:</a:t>
            </a:r>
          </a:p>
          <a:p>
            <a:pPr marL="177800" indent="-177800" eaLnBrk="1" hangingPunct="1">
              <a:buFontTx/>
              <a:buChar char="•"/>
            </a:pPr>
            <a:r>
              <a:rPr lang="ru-RU" smtClean="0"/>
              <a:t>почему элементы организованы в виде пирамиды?</a:t>
            </a:r>
          </a:p>
          <a:p>
            <a:pPr marL="177800" indent="-177800" eaLnBrk="1" hangingPunct="1">
              <a:buFontTx/>
              <a:buChar char="•"/>
            </a:pPr>
            <a:r>
              <a:rPr lang="ru-RU" smtClean="0"/>
              <a:t>пирамида неровная, рамки перекрывают одна другую;</a:t>
            </a:r>
          </a:p>
          <a:p>
            <a:pPr marL="177800" indent="-177800" eaLnBrk="1" hangingPunct="1">
              <a:buFontTx/>
              <a:buChar char="•"/>
            </a:pPr>
            <a:r>
              <a:rPr lang="ru-RU" smtClean="0"/>
              <a:t>текст вылезает за рамку;</a:t>
            </a:r>
          </a:p>
          <a:p>
            <a:pPr marL="177800" indent="-177800" eaLnBrk="1" hangingPunct="1">
              <a:buFontTx/>
              <a:buChar char="•"/>
            </a:pPr>
            <a:r>
              <a:rPr lang="ru-RU" smtClean="0"/>
              <a:t>зачем используется цвет? почему именно эти цвета?</a:t>
            </a:r>
          </a:p>
          <a:p>
            <a:pPr marL="177800" indent="-177800" eaLnBrk="1" hangingPunct="1">
              <a:buFontTx/>
              <a:buChar char="•"/>
            </a:pPr>
            <a:r>
              <a:rPr lang="ru-RU" smtClean="0"/>
              <a:t>палитра типа «попугай»;</a:t>
            </a:r>
          </a:p>
          <a:p>
            <a:pPr marL="177800" indent="-177800" eaLnBrk="1" hangingPunct="1">
              <a:buFontTx/>
              <a:buChar char="•"/>
            </a:pPr>
            <a:r>
              <a:rPr lang="ru-RU" smtClean="0"/>
              <a:t>часть текста плохо читается, особенно через проектор.</a:t>
            </a:r>
          </a:p>
        </p:txBody>
      </p:sp>
    </p:spTree>
    <p:extLst>
      <p:ext uri="{BB962C8B-B14F-4D97-AF65-F5344CB8AC3E}">
        <p14:creationId xmlns:p14="http://schemas.microsoft.com/office/powerpoint/2010/main" val="343429830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a:noFill/>
        </p:spPr>
        <p:txBody>
          <a:bodyPr/>
          <a:lstStyle/>
          <a:p>
            <a:fld id="{49DBC984-230D-43AA-9EDD-855BD19C7F55}" type="slidenum">
              <a:rPr lang="ru-RU" smtClean="0"/>
              <a:pPr/>
              <a:t>2</a:t>
            </a:fld>
            <a:endParaRPr lang="ru-RU" smtClean="0"/>
          </a:p>
        </p:txBody>
      </p:sp>
      <p:sp>
        <p:nvSpPr>
          <p:cNvPr id="28675" name="Rectangle 2"/>
          <p:cNvSpPr>
            <a:spLocks noGrp="1" noRot="1" noChangeAspect="1" noChangeArrowheads="1" noTextEdit="1"/>
          </p:cNvSpPr>
          <p:nvPr>
            <p:ph type="sldImg"/>
          </p:nvPr>
        </p:nvSpPr>
        <p:spPr>
          <a:ln/>
        </p:spPr>
      </p:sp>
      <p:sp>
        <p:nvSpPr>
          <p:cNvPr id="28676" name="Rectangle 3"/>
          <p:cNvSpPr>
            <a:spLocks noGrp="1" noChangeArrowheads="1"/>
          </p:cNvSpPr>
          <p:nvPr>
            <p:ph type="body" idx="1"/>
          </p:nvPr>
        </p:nvSpPr>
        <p:spPr>
          <a:noFill/>
          <a:ln/>
        </p:spPr>
        <p:txBody>
          <a:bodyPr/>
          <a:lstStyle/>
          <a:p>
            <a:pPr marL="88900" indent="-88900" eaLnBrk="1" hangingPunct="1"/>
            <a:r>
              <a:rPr lang="ru-RU" b="1" smtClean="0"/>
              <a:t>Замечания:</a:t>
            </a:r>
          </a:p>
          <a:p>
            <a:pPr marL="88900" indent="-88900" eaLnBrk="1" hangingPunct="1">
              <a:buFontTx/>
              <a:buChar char="•"/>
            </a:pPr>
            <a:r>
              <a:rPr lang="ru-RU" smtClean="0"/>
              <a:t>стиль оформления отличается от первого слайда;</a:t>
            </a:r>
          </a:p>
          <a:p>
            <a:pPr marL="88900" indent="-88900" eaLnBrk="1" hangingPunct="1">
              <a:buFontTx/>
              <a:buChar char="•"/>
            </a:pPr>
            <a:r>
              <a:rPr lang="ru-RU" smtClean="0"/>
              <a:t>заголовок плохо читается на таком фоне;</a:t>
            </a:r>
          </a:p>
          <a:p>
            <a:pPr marL="88900" indent="-88900" eaLnBrk="1" hangingPunct="1">
              <a:buFontTx/>
              <a:buChar char="•"/>
            </a:pPr>
            <a:r>
              <a:rPr lang="ru-RU" smtClean="0"/>
              <a:t>шрифт текста основной части крупнее, чем шрифт заголовка;</a:t>
            </a:r>
          </a:p>
          <a:p>
            <a:pPr marL="88900" indent="-88900" eaLnBrk="1" hangingPunct="1">
              <a:buFontTx/>
              <a:buChar char="•"/>
            </a:pPr>
            <a:r>
              <a:rPr lang="ru-RU" smtClean="0"/>
              <a:t>неясно, зачем тут весы;</a:t>
            </a:r>
          </a:p>
          <a:p>
            <a:pPr marL="88900" indent="-88900" eaLnBrk="1" hangingPunct="1">
              <a:buFontTx/>
              <a:buChar char="•"/>
            </a:pPr>
            <a:r>
              <a:rPr lang="ru-RU" smtClean="0"/>
              <a:t>рисунок не к месту, тем более вертящийся;</a:t>
            </a:r>
          </a:p>
          <a:p>
            <a:pPr marL="88900" indent="-88900" eaLnBrk="1" hangingPunct="1">
              <a:buFontTx/>
              <a:buChar char="•"/>
            </a:pPr>
            <a:r>
              <a:rPr lang="ru-RU" smtClean="0"/>
              <a:t>в списке текст очень близко к маркеру;</a:t>
            </a:r>
          </a:p>
          <a:p>
            <a:pPr marL="88900" indent="-88900" eaLnBrk="1" hangingPunct="1">
              <a:buFontTx/>
              <a:buChar char="•"/>
            </a:pPr>
            <a:r>
              <a:rPr lang="ru-RU" smtClean="0"/>
              <a:t>слово «Распространение» набрано всеми заглавными буквами, часть его оторвалась и уехала на следующую строку;</a:t>
            </a:r>
          </a:p>
          <a:p>
            <a:pPr marL="88900" indent="-88900" eaLnBrk="1" hangingPunct="1">
              <a:buFontTx/>
              <a:buChar char="•"/>
            </a:pPr>
            <a:r>
              <a:rPr lang="ru-RU" smtClean="0"/>
              <a:t>слова «для Марса» вылезли в область маркеров.</a:t>
            </a:r>
          </a:p>
        </p:txBody>
      </p:sp>
    </p:spTree>
    <p:extLst>
      <p:ext uri="{BB962C8B-B14F-4D97-AF65-F5344CB8AC3E}">
        <p14:creationId xmlns:p14="http://schemas.microsoft.com/office/powerpoint/2010/main" val="96766095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p:cNvSpPr>
            <a:spLocks noGrp="1" noChangeArrowheads="1"/>
          </p:cNvSpPr>
          <p:nvPr>
            <p:ph type="sldNum" sz="quarter" idx="5"/>
          </p:nvPr>
        </p:nvSpPr>
        <p:spPr>
          <a:noFill/>
        </p:spPr>
        <p:txBody>
          <a:bodyPr/>
          <a:lstStyle/>
          <a:p>
            <a:fld id="{DF902DA6-C2EA-4B18-991D-A6A7C5C8D9F4}" type="slidenum">
              <a:rPr lang="ru-RU" smtClean="0"/>
              <a:pPr/>
              <a:t>3</a:t>
            </a:fld>
            <a:endParaRPr lang="ru-RU" smtClean="0"/>
          </a:p>
        </p:txBody>
      </p:sp>
      <p:sp>
        <p:nvSpPr>
          <p:cNvPr id="29699" name="Rectangle 2"/>
          <p:cNvSpPr>
            <a:spLocks noGrp="1" noRot="1" noChangeAspect="1" noChangeArrowheads="1" noTextEdit="1"/>
          </p:cNvSpPr>
          <p:nvPr>
            <p:ph type="sldImg"/>
          </p:nvPr>
        </p:nvSpPr>
        <p:spPr>
          <a:ln/>
        </p:spPr>
      </p:sp>
      <p:sp>
        <p:nvSpPr>
          <p:cNvPr id="29700" name="Rectangle 3"/>
          <p:cNvSpPr>
            <a:spLocks noGrp="1" noChangeArrowheads="1"/>
          </p:cNvSpPr>
          <p:nvPr>
            <p:ph type="body" idx="1"/>
          </p:nvPr>
        </p:nvSpPr>
        <p:spPr>
          <a:noFill/>
          <a:ln/>
        </p:spPr>
        <p:txBody>
          <a:bodyPr/>
          <a:lstStyle/>
          <a:p>
            <a:pPr marL="88900" indent="-88900" eaLnBrk="1" hangingPunct="1"/>
            <a:r>
              <a:rPr lang="ru-RU" b="1" smtClean="0"/>
              <a:t>Замечания:</a:t>
            </a:r>
          </a:p>
          <a:p>
            <a:pPr marL="88900" indent="-88900" eaLnBrk="1" hangingPunct="1">
              <a:buFontTx/>
              <a:buChar char="•"/>
            </a:pPr>
            <a:r>
              <a:rPr lang="ru-RU" smtClean="0"/>
              <a:t>опять новый стиль оформления слайда;</a:t>
            </a:r>
          </a:p>
          <a:p>
            <a:pPr marL="88900" indent="-88900" eaLnBrk="1" hangingPunct="1">
              <a:buFontTx/>
              <a:buChar char="•"/>
            </a:pPr>
            <a:r>
              <a:rPr lang="ru-RU" smtClean="0"/>
              <a:t>заголовок прижат кверху;</a:t>
            </a:r>
          </a:p>
          <a:p>
            <a:pPr marL="88900" indent="-88900" eaLnBrk="1" hangingPunct="1">
              <a:buFontTx/>
              <a:buChar char="•"/>
            </a:pPr>
            <a:r>
              <a:rPr lang="ru-RU" smtClean="0"/>
              <a:t>зачем эта скругленная рамка? какую функцию она несет?</a:t>
            </a:r>
          </a:p>
          <a:p>
            <a:pPr marL="88900" indent="-88900" eaLnBrk="1" hangingPunct="1">
              <a:buFontTx/>
              <a:buChar char="•"/>
            </a:pPr>
            <a:r>
              <a:rPr lang="ru-RU" smtClean="0"/>
              <a:t>выведен полный текст, а не тезисы;</a:t>
            </a:r>
            <a:endParaRPr lang="en-US" smtClean="0"/>
          </a:p>
          <a:p>
            <a:pPr marL="88900" indent="-88900" eaLnBrk="1" hangingPunct="1">
              <a:buFontTx/>
              <a:buChar char="•"/>
            </a:pPr>
            <a:r>
              <a:rPr lang="ru-RU" smtClean="0"/>
              <a:t>нет точки в конце предложения;</a:t>
            </a:r>
          </a:p>
          <a:p>
            <a:pPr marL="88900" indent="-88900" eaLnBrk="1" hangingPunct="1">
              <a:buFontTx/>
              <a:buChar char="•"/>
            </a:pPr>
            <a:r>
              <a:rPr lang="ru-RU" smtClean="0"/>
              <a:t>текст лезет в область заголовка (выше черты);</a:t>
            </a:r>
          </a:p>
          <a:p>
            <a:pPr marL="88900" indent="-88900" eaLnBrk="1" hangingPunct="1">
              <a:buFontTx/>
              <a:buChar char="•"/>
            </a:pPr>
            <a:r>
              <a:rPr lang="ru-RU" smtClean="0"/>
              <a:t>текст написан таким языком, что понять его весьма сложно; </a:t>
            </a:r>
          </a:p>
          <a:p>
            <a:pPr marL="88900" indent="-88900" eaLnBrk="1" hangingPunct="1">
              <a:buFontTx/>
              <a:buChar char="•"/>
            </a:pPr>
            <a:r>
              <a:rPr lang="ru-RU" smtClean="0"/>
              <a:t>недостаток мысли компенсируется туманностью изложения.</a:t>
            </a:r>
          </a:p>
        </p:txBody>
      </p:sp>
    </p:spTree>
    <p:extLst>
      <p:ext uri="{BB962C8B-B14F-4D97-AF65-F5344CB8AC3E}">
        <p14:creationId xmlns:p14="http://schemas.microsoft.com/office/powerpoint/2010/main" val="49827547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p:cNvSpPr>
            <a:spLocks noGrp="1" noChangeArrowheads="1"/>
          </p:cNvSpPr>
          <p:nvPr>
            <p:ph type="sldNum" sz="quarter" idx="5"/>
          </p:nvPr>
        </p:nvSpPr>
        <p:spPr>
          <a:noFill/>
        </p:spPr>
        <p:txBody>
          <a:bodyPr/>
          <a:lstStyle/>
          <a:p>
            <a:fld id="{F3F3D8DB-7120-4108-9D07-B427615DFD19}" type="slidenum">
              <a:rPr lang="ru-RU" smtClean="0"/>
              <a:pPr/>
              <a:t>4</a:t>
            </a:fld>
            <a:endParaRPr lang="ru-RU" smtClean="0"/>
          </a:p>
        </p:txBody>
      </p:sp>
      <p:sp>
        <p:nvSpPr>
          <p:cNvPr id="30723" name="Rectangle 2"/>
          <p:cNvSpPr>
            <a:spLocks noGrp="1" noRot="1" noChangeAspect="1" noChangeArrowheads="1" noTextEdit="1"/>
          </p:cNvSpPr>
          <p:nvPr>
            <p:ph type="sldImg"/>
          </p:nvPr>
        </p:nvSpPr>
        <p:spPr>
          <a:ln/>
        </p:spPr>
      </p:sp>
      <p:sp>
        <p:nvSpPr>
          <p:cNvPr id="30724" name="Rectangle 3"/>
          <p:cNvSpPr>
            <a:spLocks noGrp="1" noChangeArrowheads="1"/>
          </p:cNvSpPr>
          <p:nvPr>
            <p:ph type="body" idx="1"/>
          </p:nvPr>
        </p:nvSpPr>
        <p:spPr>
          <a:noFill/>
          <a:ln/>
        </p:spPr>
        <p:txBody>
          <a:bodyPr/>
          <a:lstStyle/>
          <a:p>
            <a:pPr marL="177800" indent="-177800" eaLnBrk="1" hangingPunct="1"/>
            <a:r>
              <a:rPr lang="ru-RU" b="1" smtClean="0"/>
              <a:t>Замечания:</a:t>
            </a:r>
          </a:p>
          <a:p>
            <a:pPr marL="177800" indent="-177800" eaLnBrk="1" hangingPunct="1">
              <a:buFontTx/>
              <a:buChar char="•"/>
            </a:pPr>
            <a:r>
              <a:rPr lang="ru-RU" smtClean="0"/>
              <a:t>опять новый стиль оформления;</a:t>
            </a:r>
          </a:p>
          <a:p>
            <a:pPr marL="177800" indent="-177800" eaLnBrk="1" hangingPunct="1">
              <a:buFontTx/>
              <a:buChar char="•"/>
            </a:pPr>
            <a:r>
              <a:rPr lang="ru-RU" smtClean="0"/>
              <a:t>неудачный цвет заголовка; непонятно, зачем заключать его в белый прямоугольник;</a:t>
            </a:r>
          </a:p>
          <a:p>
            <a:pPr marL="177800" indent="-177800" eaLnBrk="1" hangingPunct="1">
              <a:buFontTx/>
              <a:buChar char="•"/>
            </a:pPr>
            <a:r>
              <a:rPr lang="ru-RU" smtClean="0"/>
              <a:t>анимация «печатная машинка» утомляет и затрудняет чтение;</a:t>
            </a:r>
          </a:p>
          <a:p>
            <a:pPr marL="177800" indent="-177800" eaLnBrk="1" hangingPunct="1">
              <a:buFontTx/>
              <a:buChar char="•"/>
            </a:pPr>
            <a:r>
              <a:rPr lang="ru-RU" smtClean="0"/>
              <a:t>синие маркеры списка практически не видны;</a:t>
            </a:r>
          </a:p>
          <a:p>
            <a:pPr marL="177800" indent="-177800" eaLnBrk="1" hangingPunct="1">
              <a:buFontTx/>
              <a:buChar char="•"/>
            </a:pPr>
            <a:r>
              <a:rPr lang="ru-RU" smtClean="0"/>
              <a:t>черный текст на синем фоне не читается.</a:t>
            </a:r>
          </a:p>
          <a:p>
            <a:pPr marL="177800" indent="-177800" eaLnBrk="1" hangingPunct="1">
              <a:buFontTx/>
              <a:buChar char="•"/>
            </a:pPr>
            <a:endParaRPr lang="ru-RU" smtClean="0"/>
          </a:p>
        </p:txBody>
      </p:sp>
    </p:spTree>
    <p:extLst>
      <p:ext uri="{BB962C8B-B14F-4D97-AF65-F5344CB8AC3E}">
        <p14:creationId xmlns:p14="http://schemas.microsoft.com/office/powerpoint/2010/main" val="62012326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p:spPr>
        <p:txBody>
          <a:bodyPr/>
          <a:lstStyle/>
          <a:p>
            <a:fld id="{B3EF6FB8-8B82-46E8-A918-207780D86B57}" type="slidenum">
              <a:rPr lang="ru-RU" smtClean="0"/>
              <a:pPr/>
              <a:t>5</a:t>
            </a:fld>
            <a:endParaRPr lang="ru-RU" smtClean="0"/>
          </a:p>
        </p:txBody>
      </p:sp>
      <p:sp>
        <p:nvSpPr>
          <p:cNvPr id="31747" name="Rectangle 2"/>
          <p:cNvSpPr>
            <a:spLocks noGrp="1" noRot="1" noChangeAspect="1" noChangeArrowheads="1" noTextEdit="1"/>
          </p:cNvSpPr>
          <p:nvPr>
            <p:ph type="sldImg"/>
          </p:nvPr>
        </p:nvSpPr>
        <p:spPr>
          <a:ln/>
        </p:spPr>
      </p:sp>
      <p:sp>
        <p:nvSpPr>
          <p:cNvPr id="31748" name="Rectangle 3"/>
          <p:cNvSpPr>
            <a:spLocks noGrp="1" noChangeArrowheads="1"/>
          </p:cNvSpPr>
          <p:nvPr>
            <p:ph type="body" idx="1"/>
          </p:nvPr>
        </p:nvSpPr>
        <p:spPr>
          <a:noFill/>
          <a:ln/>
        </p:spPr>
        <p:txBody>
          <a:bodyPr/>
          <a:lstStyle/>
          <a:p>
            <a:pPr marL="177800" indent="-177800" eaLnBrk="1" hangingPunct="1"/>
            <a:r>
              <a:rPr lang="ru-RU" b="1" smtClean="0"/>
              <a:t>Замечания:</a:t>
            </a:r>
          </a:p>
          <a:p>
            <a:pPr marL="177800" indent="-177800" eaLnBrk="1" hangingPunct="1">
              <a:buFontTx/>
              <a:buChar char="•"/>
            </a:pPr>
            <a:r>
              <a:rPr lang="ru-RU" smtClean="0"/>
              <a:t>заголовка еще нет, а на слайде есть какие-то непонятные материалы;</a:t>
            </a:r>
            <a:endParaRPr lang="en-US" smtClean="0"/>
          </a:p>
          <a:p>
            <a:pPr marL="177800" indent="-177800" eaLnBrk="1" hangingPunct="1">
              <a:buFontTx/>
              <a:buChar char="•"/>
            </a:pPr>
            <a:r>
              <a:rPr lang="ru-RU" smtClean="0"/>
              <a:t>анимация только мешает воспринимать материал;</a:t>
            </a:r>
          </a:p>
          <a:p>
            <a:pPr marL="177800" indent="-177800" eaLnBrk="1" hangingPunct="1">
              <a:buFontTx/>
              <a:buChar char="•"/>
            </a:pPr>
            <a:r>
              <a:rPr lang="ru-RU" smtClean="0"/>
              <a:t>шрифт заголовка мельче, чем у основного текста;</a:t>
            </a:r>
          </a:p>
          <a:p>
            <a:pPr marL="177800" indent="-177800" eaLnBrk="1" hangingPunct="1">
              <a:buFontTx/>
              <a:buChar char="•"/>
            </a:pPr>
            <a:r>
              <a:rPr lang="ru-RU" smtClean="0"/>
              <a:t>причем тут карандаши и мелки?</a:t>
            </a:r>
          </a:p>
          <a:p>
            <a:pPr marL="177800" indent="-177800" eaLnBrk="1" hangingPunct="1">
              <a:buFontTx/>
              <a:buChar char="•"/>
            </a:pPr>
            <a:r>
              <a:rPr lang="ru-RU" smtClean="0"/>
              <a:t>ужасные рамки, к тому же разного цвета (их лучше вообще убрать);</a:t>
            </a:r>
          </a:p>
          <a:p>
            <a:pPr marL="177800" indent="-177800" eaLnBrk="1" hangingPunct="1">
              <a:buFontTx/>
              <a:buChar char="•"/>
            </a:pPr>
            <a:r>
              <a:rPr lang="ru-RU" smtClean="0"/>
              <a:t>для списков нужно использовать только выравнивание влево, для столбика чисел - вправо;</a:t>
            </a:r>
          </a:p>
          <a:p>
            <a:pPr marL="177800" indent="-177800" eaLnBrk="1" hangingPunct="1">
              <a:buFontTx/>
              <a:buChar char="•"/>
            </a:pPr>
            <a:r>
              <a:rPr lang="ru-RU" smtClean="0"/>
              <a:t>блоки текста и рисунок «стучатся» о границы слайда;</a:t>
            </a:r>
          </a:p>
          <a:p>
            <a:pPr marL="177800" indent="-177800" eaLnBrk="1" hangingPunct="1">
              <a:buFontTx/>
              <a:buChar char="•"/>
            </a:pPr>
            <a:r>
              <a:rPr lang="ru-RU" smtClean="0"/>
              <a:t>мелкий шрифт в правом текстовом блоке;</a:t>
            </a:r>
          </a:p>
          <a:p>
            <a:pPr marL="177800" indent="-177800" eaLnBrk="1" hangingPunct="1">
              <a:buFontTx/>
              <a:buChar char="•"/>
            </a:pPr>
            <a:r>
              <a:rPr lang="ru-RU" smtClean="0"/>
              <a:t>рисунок слабо относится к теме и залезает в область заголовка;</a:t>
            </a:r>
          </a:p>
          <a:p>
            <a:pPr marL="177800" indent="-177800" eaLnBrk="1" hangingPunct="1">
              <a:buFontTx/>
              <a:buChar char="•"/>
            </a:pPr>
            <a:r>
              <a:rPr lang="ru-RU" smtClean="0"/>
              <a:t>много пустого места.</a:t>
            </a:r>
          </a:p>
          <a:p>
            <a:pPr marL="177800" indent="-177800" eaLnBrk="1" hangingPunct="1">
              <a:buFontTx/>
              <a:buChar char="•"/>
            </a:pPr>
            <a:endParaRPr lang="ru-RU" smtClean="0"/>
          </a:p>
        </p:txBody>
      </p:sp>
    </p:spTree>
    <p:extLst>
      <p:ext uri="{BB962C8B-B14F-4D97-AF65-F5344CB8AC3E}">
        <p14:creationId xmlns:p14="http://schemas.microsoft.com/office/powerpoint/2010/main" val="299899467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p:spPr>
        <p:txBody>
          <a:bodyPr/>
          <a:lstStyle/>
          <a:p>
            <a:fld id="{8DCB7ABA-42DB-43B6-A914-4E07FC6A92CC}" type="slidenum">
              <a:rPr lang="ru-RU" smtClean="0"/>
              <a:pPr/>
              <a:t>6</a:t>
            </a:fld>
            <a:endParaRPr lang="ru-RU" smtClean="0"/>
          </a:p>
        </p:txBody>
      </p:sp>
      <p:sp>
        <p:nvSpPr>
          <p:cNvPr id="32771" name="Rectangle 2"/>
          <p:cNvSpPr>
            <a:spLocks noGrp="1" noRot="1" noChangeAspect="1" noChangeArrowheads="1" noTextEdit="1"/>
          </p:cNvSpPr>
          <p:nvPr>
            <p:ph type="sldImg"/>
          </p:nvPr>
        </p:nvSpPr>
        <p:spPr>
          <a:ln/>
        </p:spPr>
      </p:sp>
      <p:sp>
        <p:nvSpPr>
          <p:cNvPr id="32772" name="Rectangle 3"/>
          <p:cNvSpPr>
            <a:spLocks noGrp="1" noChangeArrowheads="1"/>
          </p:cNvSpPr>
          <p:nvPr>
            <p:ph type="body" idx="1"/>
          </p:nvPr>
        </p:nvSpPr>
        <p:spPr>
          <a:noFill/>
          <a:ln/>
        </p:spPr>
        <p:txBody>
          <a:bodyPr/>
          <a:lstStyle/>
          <a:p>
            <a:pPr marL="177800" indent="-177800" eaLnBrk="1" hangingPunct="1"/>
            <a:r>
              <a:rPr lang="ru-RU" b="1" smtClean="0"/>
              <a:t>Замечания:</a:t>
            </a:r>
          </a:p>
          <a:p>
            <a:pPr marL="177800" indent="-177800" eaLnBrk="1" hangingPunct="1">
              <a:buFontTx/>
              <a:buChar char="•"/>
            </a:pPr>
            <a:r>
              <a:rPr lang="ru-RU" smtClean="0"/>
              <a:t>заголовок лезет на рисунок шаблона;</a:t>
            </a:r>
          </a:p>
          <a:p>
            <a:pPr marL="177800" indent="-177800" eaLnBrk="1" hangingPunct="1">
              <a:buFontTx/>
              <a:buChar char="•"/>
            </a:pPr>
            <a:r>
              <a:rPr lang="ru-RU" smtClean="0"/>
              <a:t>первый элемент списка залез в область заголовка и на рисунок;</a:t>
            </a:r>
          </a:p>
          <a:p>
            <a:pPr marL="177800" indent="-177800" eaLnBrk="1" hangingPunct="1">
              <a:buFontTx/>
              <a:buChar char="•"/>
            </a:pPr>
            <a:r>
              <a:rPr lang="ru-RU" smtClean="0"/>
              <a:t>неудачный цвет основного текста;</a:t>
            </a:r>
          </a:p>
          <a:p>
            <a:pPr marL="177800" indent="-177800" eaLnBrk="1" hangingPunct="1">
              <a:buFontTx/>
              <a:buChar char="•"/>
            </a:pPr>
            <a:r>
              <a:rPr lang="ru-RU" smtClean="0"/>
              <a:t>много свободного места внизу (можно увеличить шрифт);</a:t>
            </a:r>
          </a:p>
          <a:p>
            <a:pPr marL="177800" indent="-177800" eaLnBrk="1" hangingPunct="1">
              <a:buFontTx/>
              <a:buChar char="•"/>
            </a:pPr>
            <a:r>
              <a:rPr lang="ru-RU" smtClean="0"/>
              <a:t>«выпендрёжная» анимация только мешает восприятию.</a:t>
            </a:r>
          </a:p>
        </p:txBody>
      </p:sp>
    </p:spTree>
    <p:extLst>
      <p:ext uri="{BB962C8B-B14F-4D97-AF65-F5344CB8AC3E}">
        <p14:creationId xmlns:p14="http://schemas.microsoft.com/office/powerpoint/2010/main" val="53139552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noFill/>
        </p:spPr>
        <p:txBody>
          <a:bodyPr/>
          <a:lstStyle/>
          <a:p>
            <a:fld id="{37EBD32C-AE70-4F7C-80B9-6000FC7267BC}" type="slidenum">
              <a:rPr lang="ru-RU" smtClean="0"/>
              <a:pPr/>
              <a:t>7</a:t>
            </a:fld>
            <a:endParaRPr lang="ru-RU" smtClean="0"/>
          </a:p>
        </p:txBody>
      </p:sp>
      <p:sp>
        <p:nvSpPr>
          <p:cNvPr id="33795" name="Rectangle 2"/>
          <p:cNvSpPr>
            <a:spLocks noGrp="1" noRot="1" noChangeAspect="1" noChangeArrowheads="1" noTextEdit="1"/>
          </p:cNvSpPr>
          <p:nvPr>
            <p:ph type="sldImg"/>
          </p:nvPr>
        </p:nvSpPr>
        <p:spPr>
          <a:ln/>
        </p:spPr>
      </p:sp>
      <p:sp>
        <p:nvSpPr>
          <p:cNvPr id="33796" name="Rectangle 3"/>
          <p:cNvSpPr>
            <a:spLocks noGrp="1" noChangeArrowheads="1"/>
          </p:cNvSpPr>
          <p:nvPr>
            <p:ph type="body" idx="1"/>
          </p:nvPr>
        </p:nvSpPr>
        <p:spPr>
          <a:noFill/>
          <a:ln/>
        </p:spPr>
        <p:txBody>
          <a:bodyPr/>
          <a:lstStyle/>
          <a:p>
            <a:pPr marL="177800" indent="-177800" eaLnBrk="1" hangingPunct="1"/>
            <a:r>
              <a:rPr lang="ru-RU" b="1" smtClean="0"/>
              <a:t>Замечания:</a:t>
            </a:r>
          </a:p>
          <a:p>
            <a:pPr marL="177800" indent="-177800" eaLnBrk="1" hangingPunct="1">
              <a:buFontTx/>
              <a:buChar char="•"/>
            </a:pPr>
            <a:r>
              <a:rPr lang="ru-RU" smtClean="0"/>
              <a:t>зачем овальчик???</a:t>
            </a:r>
          </a:p>
          <a:p>
            <a:pPr marL="177800" indent="-177800" eaLnBrk="1" hangingPunct="1">
              <a:buFontTx/>
              <a:buChar char="•"/>
            </a:pPr>
            <a:r>
              <a:rPr lang="ru-RU" smtClean="0"/>
              <a:t>если предполагается, что это стартовый слайд раздела, то слишком мелкий шрифт;</a:t>
            </a:r>
          </a:p>
          <a:p>
            <a:pPr marL="177800" indent="-177800" eaLnBrk="1" hangingPunct="1">
              <a:buFontTx/>
              <a:buChar char="•"/>
            </a:pPr>
            <a:r>
              <a:rPr lang="ru-RU" smtClean="0"/>
              <a:t>неудачный выбор цветов (синий на зеленом).</a:t>
            </a:r>
          </a:p>
        </p:txBody>
      </p:sp>
    </p:spTree>
    <p:extLst>
      <p:ext uri="{BB962C8B-B14F-4D97-AF65-F5344CB8AC3E}">
        <p14:creationId xmlns:p14="http://schemas.microsoft.com/office/powerpoint/2010/main" val="70560024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a:noFill/>
        </p:spPr>
        <p:txBody>
          <a:bodyPr/>
          <a:lstStyle/>
          <a:p>
            <a:fld id="{5B5C16C2-BFE6-4D8E-8B4B-AE0D000C16AC}" type="slidenum">
              <a:rPr lang="ru-RU" smtClean="0"/>
              <a:pPr/>
              <a:t>8</a:t>
            </a:fld>
            <a:endParaRPr lang="ru-RU" smtClean="0"/>
          </a:p>
        </p:txBody>
      </p:sp>
      <p:sp>
        <p:nvSpPr>
          <p:cNvPr id="34819" name="Rectangle 2"/>
          <p:cNvSpPr>
            <a:spLocks noGrp="1" noRot="1" noChangeAspect="1" noChangeArrowheads="1" noTextEdit="1"/>
          </p:cNvSpPr>
          <p:nvPr>
            <p:ph type="sldImg"/>
          </p:nvPr>
        </p:nvSpPr>
        <p:spPr>
          <a:ln/>
        </p:spPr>
      </p:sp>
      <p:sp>
        <p:nvSpPr>
          <p:cNvPr id="34820" name="Rectangle 3"/>
          <p:cNvSpPr>
            <a:spLocks noGrp="1" noChangeArrowheads="1"/>
          </p:cNvSpPr>
          <p:nvPr>
            <p:ph type="body" idx="1"/>
          </p:nvPr>
        </p:nvSpPr>
        <p:spPr>
          <a:noFill/>
          <a:ln/>
        </p:spPr>
        <p:txBody>
          <a:bodyPr/>
          <a:lstStyle/>
          <a:p>
            <a:pPr marL="177800" indent="-177800" eaLnBrk="1" hangingPunct="1"/>
            <a:r>
              <a:rPr lang="ru-RU" b="1" smtClean="0"/>
              <a:t>Замечания</a:t>
            </a:r>
            <a:r>
              <a:rPr lang="ru-RU" smtClean="0"/>
              <a:t>:</a:t>
            </a:r>
          </a:p>
          <a:p>
            <a:pPr marL="177800" indent="-177800" eaLnBrk="1" hangingPunct="1">
              <a:buFontTx/>
              <a:buChar char="•"/>
            </a:pPr>
            <a:r>
              <a:rPr lang="ru-RU" smtClean="0"/>
              <a:t>в серьезной презентации используется стиль комиксов;</a:t>
            </a:r>
          </a:p>
          <a:p>
            <a:pPr marL="177800" indent="-177800" eaLnBrk="1" hangingPunct="1">
              <a:buFontTx/>
              <a:buChar char="•"/>
            </a:pPr>
            <a:r>
              <a:rPr lang="ru-RU" smtClean="0"/>
              <a:t>слайд выбивается из общего оформления презентации;</a:t>
            </a:r>
          </a:p>
          <a:p>
            <a:pPr marL="177800" indent="-177800" eaLnBrk="1" hangingPunct="1">
              <a:buFontTx/>
              <a:buChar char="•"/>
            </a:pPr>
            <a:r>
              <a:rPr lang="ru-RU" smtClean="0"/>
              <a:t>что означают эти пузыри?</a:t>
            </a:r>
          </a:p>
          <a:p>
            <a:pPr marL="177800" indent="-177800" eaLnBrk="1" hangingPunct="1">
              <a:buFontTx/>
              <a:buChar char="•"/>
            </a:pPr>
            <a:r>
              <a:rPr lang="ru-RU" smtClean="0"/>
              <a:t>пузыри лезут на заголовок, который слишком смещен вверх;</a:t>
            </a:r>
          </a:p>
          <a:p>
            <a:pPr marL="177800" indent="-177800" eaLnBrk="1" hangingPunct="1">
              <a:buFontTx/>
              <a:buChar char="•"/>
            </a:pPr>
            <a:r>
              <a:rPr lang="ru-RU" smtClean="0"/>
              <a:t>внутри пузырей отрываются части слов и даже буквы;</a:t>
            </a:r>
          </a:p>
          <a:p>
            <a:pPr marL="177800" indent="-177800" eaLnBrk="1" hangingPunct="1">
              <a:buFontTx/>
              <a:buChar char="•"/>
            </a:pPr>
            <a:r>
              <a:rPr lang="ru-RU" smtClean="0"/>
              <a:t>непонятно, что делает дядя и куда он ткнул указкой.</a:t>
            </a:r>
          </a:p>
        </p:txBody>
      </p:sp>
    </p:spTree>
    <p:extLst>
      <p:ext uri="{BB962C8B-B14F-4D97-AF65-F5344CB8AC3E}">
        <p14:creationId xmlns:p14="http://schemas.microsoft.com/office/powerpoint/2010/main" val="318947972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a:noFill/>
        </p:spPr>
        <p:txBody>
          <a:bodyPr/>
          <a:lstStyle/>
          <a:p>
            <a:fld id="{DC810DE6-73CD-4356-872C-B0FBD3028EBE}" type="slidenum">
              <a:rPr lang="ru-RU" smtClean="0"/>
              <a:pPr/>
              <a:t>9</a:t>
            </a:fld>
            <a:endParaRPr lang="ru-RU" smtClean="0"/>
          </a:p>
        </p:txBody>
      </p:sp>
      <p:sp>
        <p:nvSpPr>
          <p:cNvPr id="35843" name="Rectangle 2"/>
          <p:cNvSpPr>
            <a:spLocks noGrp="1" noRot="1" noChangeAspect="1" noChangeArrowheads="1" noTextEdit="1"/>
          </p:cNvSpPr>
          <p:nvPr>
            <p:ph type="sldImg"/>
          </p:nvPr>
        </p:nvSpPr>
        <p:spPr>
          <a:ln/>
        </p:spPr>
      </p:sp>
      <p:sp>
        <p:nvSpPr>
          <p:cNvPr id="35844" name="Rectangle 3"/>
          <p:cNvSpPr>
            <a:spLocks noGrp="1" noChangeArrowheads="1"/>
          </p:cNvSpPr>
          <p:nvPr>
            <p:ph type="body" idx="1"/>
          </p:nvPr>
        </p:nvSpPr>
        <p:spPr>
          <a:noFill/>
          <a:ln/>
        </p:spPr>
        <p:txBody>
          <a:bodyPr/>
          <a:lstStyle/>
          <a:p>
            <a:pPr marL="177800" indent="-177800" eaLnBrk="1" hangingPunct="1"/>
            <a:r>
              <a:rPr lang="ru-RU" b="1" smtClean="0"/>
              <a:t>Замечания</a:t>
            </a:r>
            <a:r>
              <a:rPr lang="ru-RU" smtClean="0"/>
              <a:t>:</a:t>
            </a:r>
          </a:p>
          <a:p>
            <a:pPr marL="177800" indent="-177800" eaLnBrk="1" hangingPunct="1">
              <a:buFontTx/>
              <a:buChar char="•"/>
            </a:pPr>
            <a:r>
              <a:rPr lang="ru-RU" smtClean="0"/>
              <a:t>зачем заголовок в прямоугольнике, тем более в зеленом и с рамкой?</a:t>
            </a:r>
          </a:p>
          <a:p>
            <a:pPr marL="177800" indent="-177800" eaLnBrk="1" hangingPunct="1">
              <a:buFontTx/>
              <a:buChar char="•"/>
            </a:pPr>
            <a:r>
              <a:rPr lang="ru-RU" smtClean="0"/>
              <a:t>слишком мелкий шрифт заголовка;</a:t>
            </a:r>
          </a:p>
          <a:p>
            <a:pPr marL="177800" indent="-177800" eaLnBrk="1" hangingPunct="1">
              <a:buFontTx/>
              <a:buChar char="•"/>
            </a:pPr>
            <a:r>
              <a:rPr lang="ru-RU" smtClean="0"/>
              <a:t>заголовок частично перекрывает элементы шаблона;</a:t>
            </a:r>
          </a:p>
          <a:p>
            <a:pPr marL="177800" indent="-177800" eaLnBrk="1" hangingPunct="1">
              <a:buFontTx/>
              <a:buChar char="•"/>
            </a:pPr>
            <a:r>
              <a:rPr lang="ru-RU" smtClean="0"/>
              <a:t>основной текст в выноске (зачем?), вылезает за ее границы;</a:t>
            </a:r>
          </a:p>
          <a:p>
            <a:pPr marL="177800" indent="-177800" eaLnBrk="1" hangingPunct="1">
              <a:buFontTx/>
              <a:buChar char="•"/>
            </a:pPr>
            <a:r>
              <a:rPr lang="ru-RU" smtClean="0"/>
              <a:t>выравнивание по ширине приводит к большим интервалам между словами;</a:t>
            </a:r>
          </a:p>
          <a:p>
            <a:pPr marL="177800" indent="-177800" eaLnBrk="1" hangingPunct="1">
              <a:buFontTx/>
              <a:buChar char="•"/>
            </a:pPr>
            <a:r>
              <a:rPr lang="ru-RU" smtClean="0"/>
              <a:t>лучше сделать список в основной части слайда.</a:t>
            </a:r>
          </a:p>
          <a:p>
            <a:pPr marL="177800" indent="-177800" eaLnBrk="1" hangingPunct="1">
              <a:buFontTx/>
              <a:buChar char="•"/>
            </a:pPr>
            <a:endParaRPr lang="ru-RU" smtClean="0"/>
          </a:p>
          <a:p>
            <a:pPr marL="177800" indent="-177800" eaLnBrk="1" hangingPunct="1">
              <a:buFontTx/>
              <a:buChar char="•"/>
            </a:pPr>
            <a:endParaRPr lang="ru-RU" smtClean="0"/>
          </a:p>
        </p:txBody>
      </p:sp>
    </p:spTree>
    <p:extLst>
      <p:ext uri="{BB962C8B-B14F-4D97-AF65-F5344CB8AC3E}">
        <p14:creationId xmlns:p14="http://schemas.microsoft.com/office/powerpoint/2010/main" val="153650362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pic>
        <p:nvPicPr>
          <p:cNvPr id="4" name="Picture 2" descr="titlemaster_med"/>
          <p:cNvPicPr>
            <a:picLocks noChangeAspect="1" noChangeArrowheads="1"/>
          </p:cNvPicPr>
          <p:nvPr/>
        </p:nvPicPr>
        <p:blipFill>
          <a:blip r:embed="rId2" cstate="print"/>
          <a:srcRect/>
          <a:stretch>
            <a:fillRect/>
          </a:stretch>
        </p:blipFill>
        <p:spPr bwMode="ltGray">
          <a:xfrm>
            <a:off x="0" y="0"/>
            <a:ext cx="9144000" cy="6862763"/>
          </a:xfrm>
          <a:prstGeom prst="rect">
            <a:avLst/>
          </a:prstGeom>
          <a:noFill/>
          <a:ln w="9525">
            <a:noFill/>
            <a:miter lim="800000"/>
            <a:headEnd/>
            <a:tailEnd/>
          </a:ln>
        </p:spPr>
      </p:pic>
      <p:sp>
        <p:nvSpPr>
          <p:cNvPr id="76806" name="Rectangle 6"/>
          <p:cNvSpPr>
            <a:spLocks noGrp="1" noChangeArrowheads="1"/>
          </p:cNvSpPr>
          <p:nvPr>
            <p:ph type="subTitle" sz="quarter" idx="1"/>
          </p:nvPr>
        </p:nvSpPr>
        <p:spPr>
          <a:xfrm>
            <a:off x="2362200" y="3429000"/>
            <a:ext cx="6400800" cy="1447800"/>
          </a:xfrm>
          <a:solidFill>
            <a:schemeClr val="bg1">
              <a:alpha val="50000"/>
            </a:schemeClr>
          </a:solidFill>
          <a:ln w="76200">
            <a:solidFill>
              <a:schemeClr val="tx1"/>
            </a:solidFill>
          </a:ln>
        </p:spPr>
        <p:txBody>
          <a:bodyPr anchor="ctr"/>
          <a:lstStyle>
            <a:lvl1pPr marL="0" indent="0" algn="ctr">
              <a:buFont typeface="Wingdings" pitchFamily="2" charset="2"/>
              <a:buNone/>
              <a:defRPr/>
            </a:lvl1pPr>
          </a:lstStyle>
          <a:p>
            <a:r>
              <a:rPr lang="ru-RU"/>
              <a:t>Образец подзаголовка</a:t>
            </a:r>
          </a:p>
        </p:txBody>
      </p:sp>
      <p:sp>
        <p:nvSpPr>
          <p:cNvPr id="76807" name="Rectangle 7"/>
          <p:cNvSpPr>
            <a:spLocks noGrp="1" noChangeArrowheads="1"/>
          </p:cNvSpPr>
          <p:nvPr>
            <p:ph type="ctrTitle" sz="quarter"/>
          </p:nvPr>
        </p:nvSpPr>
        <p:spPr>
          <a:xfrm>
            <a:off x="838200" y="1371600"/>
            <a:ext cx="7620000" cy="2057400"/>
          </a:xfrm>
          <a:solidFill>
            <a:schemeClr val="bg1">
              <a:alpha val="50000"/>
            </a:schemeClr>
          </a:solidFill>
          <a:ln w="76200">
            <a:solidFill>
              <a:schemeClr val="tx1"/>
            </a:solidFill>
          </a:ln>
        </p:spPr>
        <p:txBody>
          <a:bodyPr/>
          <a:lstStyle>
            <a:lvl1pPr algn="ctr">
              <a:defRPr sz="5400">
                <a:solidFill>
                  <a:schemeClr val="tx1"/>
                </a:solidFill>
              </a:defRPr>
            </a:lvl1pPr>
          </a:lstStyle>
          <a:p>
            <a:r>
              <a:rPr lang="ru-RU"/>
              <a:t>Образец заголовка</a:t>
            </a:r>
          </a:p>
        </p:txBody>
      </p:sp>
      <p:sp>
        <p:nvSpPr>
          <p:cNvPr id="5" name="Rectangle 3"/>
          <p:cNvSpPr>
            <a:spLocks noGrp="1" noChangeArrowheads="1"/>
          </p:cNvSpPr>
          <p:nvPr>
            <p:ph type="dt" sz="half" idx="10"/>
          </p:nvPr>
        </p:nvSpPr>
        <p:spPr>
          <a:xfrm>
            <a:off x="304800" y="6248400"/>
            <a:ext cx="1905000" cy="457200"/>
          </a:xfrm>
        </p:spPr>
        <p:txBody>
          <a:bodyPr/>
          <a:lstStyle>
            <a:lvl1pPr>
              <a:defRPr/>
            </a:lvl1pPr>
          </a:lstStyle>
          <a:p>
            <a:pPr>
              <a:defRPr/>
            </a:pPr>
            <a:endParaRPr lang="ru-RU"/>
          </a:p>
        </p:txBody>
      </p:sp>
      <p:sp>
        <p:nvSpPr>
          <p:cNvPr id="6" name="Rectangle 4"/>
          <p:cNvSpPr>
            <a:spLocks noGrp="1" noChangeArrowheads="1"/>
          </p:cNvSpPr>
          <p:nvPr>
            <p:ph type="ftr" sz="quarter" idx="11"/>
          </p:nvPr>
        </p:nvSpPr>
        <p:spPr/>
        <p:txBody>
          <a:bodyPr/>
          <a:lstStyle>
            <a:lvl1pPr>
              <a:defRPr/>
            </a:lvl1pPr>
          </a:lstStyle>
          <a:p>
            <a:pPr>
              <a:defRPr/>
            </a:pPr>
            <a:endParaRPr lang="ru-RU"/>
          </a:p>
        </p:txBody>
      </p:sp>
      <p:sp>
        <p:nvSpPr>
          <p:cNvPr id="7" name="Rectangle 5"/>
          <p:cNvSpPr>
            <a:spLocks noGrp="1" noChangeArrowheads="1"/>
          </p:cNvSpPr>
          <p:nvPr>
            <p:ph type="sldNum" sz="quarter" idx="12"/>
          </p:nvPr>
        </p:nvSpPr>
        <p:spPr>
          <a:xfrm>
            <a:off x="7010400" y="6248400"/>
            <a:ext cx="1905000" cy="457200"/>
          </a:xfrm>
        </p:spPr>
        <p:txBody>
          <a:bodyPr/>
          <a:lstStyle>
            <a:lvl1pPr>
              <a:defRPr/>
            </a:lvl1pPr>
          </a:lstStyle>
          <a:p>
            <a:pPr>
              <a:defRPr/>
            </a:pPr>
            <a:fld id="{1F23782A-BB7B-4F76-A067-96F8C23D80AD}" type="slidenum">
              <a:rPr lang="ru-RU"/>
              <a:pPr>
                <a:defRPr/>
              </a:pPr>
              <a:t>‹#›</a:t>
            </a:fld>
            <a:endParaRPr lang="ru-RU"/>
          </a:p>
        </p:txBody>
      </p:sp>
    </p:spTree>
  </p:cSld>
  <p:clrMapOvr>
    <a:masterClrMapping/>
  </p:clrMapOvr>
  <p:transition spd="slow"/>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7"/>
          <p:cNvSpPr>
            <a:spLocks noGrp="1" noChangeArrowheads="1"/>
          </p:cNvSpPr>
          <p:nvPr>
            <p:ph type="dt" sz="half" idx="10"/>
          </p:nvPr>
        </p:nvSpPr>
        <p:spPr>
          <a:ln/>
        </p:spPr>
        <p:txBody>
          <a:bodyPr/>
          <a:lstStyle>
            <a:lvl1pPr>
              <a:defRPr/>
            </a:lvl1pPr>
          </a:lstStyle>
          <a:p>
            <a:pPr>
              <a:defRPr/>
            </a:pPr>
            <a:endParaRPr lang="ru-RU"/>
          </a:p>
        </p:txBody>
      </p:sp>
      <p:sp>
        <p:nvSpPr>
          <p:cNvPr id="5" name="Rectangle 8"/>
          <p:cNvSpPr>
            <a:spLocks noGrp="1" noChangeArrowheads="1"/>
          </p:cNvSpPr>
          <p:nvPr>
            <p:ph type="ftr" sz="quarter" idx="11"/>
          </p:nvPr>
        </p:nvSpPr>
        <p:spPr>
          <a:ln/>
        </p:spPr>
        <p:txBody>
          <a:bodyPr/>
          <a:lstStyle>
            <a:lvl1pPr>
              <a:defRPr/>
            </a:lvl1pPr>
          </a:lstStyle>
          <a:p>
            <a:pPr>
              <a:defRPr/>
            </a:pPr>
            <a:endParaRPr lang="ru-RU"/>
          </a:p>
        </p:txBody>
      </p:sp>
      <p:sp>
        <p:nvSpPr>
          <p:cNvPr id="6" name="Rectangle 9"/>
          <p:cNvSpPr>
            <a:spLocks noGrp="1" noChangeArrowheads="1"/>
          </p:cNvSpPr>
          <p:nvPr>
            <p:ph type="sldNum" sz="quarter" idx="12"/>
          </p:nvPr>
        </p:nvSpPr>
        <p:spPr>
          <a:ln/>
        </p:spPr>
        <p:txBody>
          <a:bodyPr/>
          <a:lstStyle>
            <a:lvl1pPr>
              <a:defRPr/>
            </a:lvl1pPr>
          </a:lstStyle>
          <a:p>
            <a:pPr>
              <a:defRPr/>
            </a:pPr>
            <a:fld id="{8D3209B7-150E-4757-9BE2-69B0EF4F3AC3}" type="slidenum">
              <a:rPr lang="ru-RU"/>
              <a:pPr>
                <a:defRPr/>
              </a:pPr>
              <a:t>‹#›</a:t>
            </a:fld>
            <a:endParaRPr lang="ru-RU"/>
          </a:p>
        </p:txBody>
      </p:sp>
    </p:spTree>
  </p:cSld>
  <p:clrMapOvr>
    <a:masterClrMapping/>
  </p:clrMapOvr>
  <p:transition spd="slow"/>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7239000" y="228600"/>
            <a:ext cx="1600200" cy="5867400"/>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2438400" y="228600"/>
            <a:ext cx="4648200" cy="586740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7"/>
          <p:cNvSpPr>
            <a:spLocks noGrp="1" noChangeArrowheads="1"/>
          </p:cNvSpPr>
          <p:nvPr>
            <p:ph type="dt" sz="half" idx="10"/>
          </p:nvPr>
        </p:nvSpPr>
        <p:spPr>
          <a:ln/>
        </p:spPr>
        <p:txBody>
          <a:bodyPr/>
          <a:lstStyle>
            <a:lvl1pPr>
              <a:defRPr/>
            </a:lvl1pPr>
          </a:lstStyle>
          <a:p>
            <a:pPr>
              <a:defRPr/>
            </a:pPr>
            <a:endParaRPr lang="ru-RU"/>
          </a:p>
        </p:txBody>
      </p:sp>
      <p:sp>
        <p:nvSpPr>
          <p:cNvPr id="5" name="Rectangle 8"/>
          <p:cNvSpPr>
            <a:spLocks noGrp="1" noChangeArrowheads="1"/>
          </p:cNvSpPr>
          <p:nvPr>
            <p:ph type="ftr" sz="quarter" idx="11"/>
          </p:nvPr>
        </p:nvSpPr>
        <p:spPr>
          <a:ln/>
        </p:spPr>
        <p:txBody>
          <a:bodyPr/>
          <a:lstStyle>
            <a:lvl1pPr>
              <a:defRPr/>
            </a:lvl1pPr>
          </a:lstStyle>
          <a:p>
            <a:pPr>
              <a:defRPr/>
            </a:pPr>
            <a:endParaRPr lang="ru-RU"/>
          </a:p>
        </p:txBody>
      </p:sp>
      <p:sp>
        <p:nvSpPr>
          <p:cNvPr id="6" name="Rectangle 9"/>
          <p:cNvSpPr>
            <a:spLocks noGrp="1" noChangeArrowheads="1"/>
          </p:cNvSpPr>
          <p:nvPr>
            <p:ph type="sldNum" sz="quarter" idx="12"/>
          </p:nvPr>
        </p:nvSpPr>
        <p:spPr>
          <a:ln/>
        </p:spPr>
        <p:txBody>
          <a:bodyPr/>
          <a:lstStyle>
            <a:lvl1pPr>
              <a:defRPr/>
            </a:lvl1pPr>
          </a:lstStyle>
          <a:p>
            <a:pPr>
              <a:defRPr/>
            </a:pPr>
            <a:fld id="{5CD1370F-055F-40ED-8D7B-E73968549365}" type="slidenum">
              <a:rPr lang="ru-RU"/>
              <a:pPr>
                <a:defRPr/>
              </a:pPr>
              <a:t>‹#›</a:t>
            </a:fld>
            <a:endParaRPr lang="ru-RU"/>
          </a:p>
        </p:txBody>
      </p:sp>
    </p:spTree>
  </p:cSld>
  <p:clrMapOvr>
    <a:masterClrMapping/>
  </p:clrMapOvr>
  <p:transition spd="slow"/>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4" name="Group 2"/>
          <p:cNvGrpSpPr>
            <a:grpSpLocks/>
          </p:cNvGrpSpPr>
          <p:nvPr/>
        </p:nvGrpSpPr>
        <p:grpSpPr bwMode="auto">
          <a:xfrm>
            <a:off x="3800475" y="1789113"/>
            <a:ext cx="5340350" cy="5056187"/>
            <a:chOff x="2394" y="1127"/>
            <a:chExt cx="3364" cy="3185"/>
          </a:xfrm>
        </p:grpSpPr>
        <p:sp>
          <p:nvSpPr>
            <p:cNvPr id="5" name="Rectangle 3"/>
            <p:cNvSpPr>
              <a:spLocks noChangeArrowheads="1"/>
            </p:cNvSpPr>
            <p:nvPr/>
          </p:nvSpPr>
          <p:spPr bwMode="ltGray">
            <a:xfrm>
              <a:off x="4230" y="1365"/>
              <a:ext cx="197" cy="102"/>
            </a:xfrm>
            <a:prstGeom prst="rect">
              <a:avLst/>
            </a:prstGeom>
            <a:gradFill rotWithShape="0">
              <a:gsLst>
                <a:gs pos="0">
                  <a:schemeClr val="bg2"/>
                </a:gs>
                <a:gs pos="100000">
                  <a:schemeClr val="bg2">
                    <a:gamma/>
                    <a:tint val="81961"/>
                    <a:invGamma/>
                  </a:schemeClr>
                </a:gs>
              </a:gsLst>
              <a:lin ang="5400000" scaled="1"/>
            </a:gradFill>
            <a:ln w="9525">
              <a:noFill/>
              <a:miter lim="800000"/>
              <a:headEnd/>
              <a:tailEnd/>
            </a:ln>
            <a:effectLst/>
          </p:spPr>
          <p:txBody>
            <a:bodyPr/>
            <a:lstStyle/>
            <a:p>
              <a:pPr>
                <a:defRPr/>
              </a:pPr>
              <a:endParaRPr lang="ru-RU"/>
            </a:p>
          </p:txBody>
        </p:sp>
        <p:sp>
          <p:nvSpPr>
            <p:cNvPr id="6" name="Oval 4"/>
            <p:cNvSpPr>
              <a:spLocks noChangeArrowheads="1"/>
            </p:cNvSpPr>
            <p:nvPr/>
          </p:nvSpPr>
          <p:spPr bwMode="ltGray">
            <a:xfrm>
              <a:off x="4299" y="1185"/>
              <a:ext cx="47" cy="47"/>
            </a:xfrm>
            <a:prstGeom prst="ellipse">
              <a:avLst/>
            </a:prstGeom>
            <a:gradFill rotWithShape="0">
              <a:gsLst>
                <a:gs pos="0">
                  <a:schemeClr val="bg2"/>
                </a:gs>
                <a:gs pos="100000">
                  <a:schemeClr val="bg2">
                    <a:gamma/>
                    <a:tint val="81961"/>
                    <a:invGamma/>
                  </a:schemeClr>
                </a:gs>
              </a:gsLst>
              <a:lin ang="5400000" scaled="1"/>
            </a:gradFill>
            <a:ln w="9525">
              <a:noFill/>
              <a:round/>
              <a:headEnd/>
              <a:tailEnd/>
            </a:ln>
            <a:effectLst/>
          </p:spPr>
          <p:txBody>
            <a:bodyPr/>
            <a:lstStyle/>
            <a:p>
              <a:pPr>
                <a:defRPr/>
              </a:pPr>
              <a:endParaRPr lang="ru-RU"/>
            </a:p>
          </p:txBody>
        </p:sp>
        <p:sp>
          <p:nvSpPr>
            <p:cNvPr id="7" name="Rectangle 5"/>
            <p:cNvSpPr>
              <a:spLocks noChangeArrowheads="1"/>
            </p:cNvSpPr>
            <p:nvPr/>
          </p:nvSpPr>
          <p:spPr bwMode="ltGray">
            <a:xfrm rot="995337">
              <a:off x="5205" y="1495"/>
              <a:ext cx="6" cy="2073"/>
            </a:xfrm>
            <a:prstGeom prst="rect">
              <a:avLst/>
            </a:prstGeom>
            <a:gradFill rotWithShape="0">
              <a:gsLst>
                <a:gs pos="0">
                  <a:schemeClr val="bg2"/>
                </a:gs>
                <a:gs pos="100000">
                  <a:schemeClr val="bg2">
                    <a:gamma/>
                    <a:tint val="81961"/>
                    <a:invGamma/>
                  </a:schemeClr>
                </a:gs>
              </a:gsLst>
              <a:lin ang="5400000" scaled="1"/>
            </a:gradFill>
            <a:ln w="9525">
              <a:noFill/>
              <a:miter lim="800000"/>
              <a:headEnd/>
              <a:tailEnd/>
            </a:ln>
            <a:effectLst/>
          </p:spPr>
          <p:txBody>
            <a:bodyPr/>
            <a:lstStyle/>
            <a:p>
              <a:pPr>
                <a:defRPr/>
              </a:pPr>
              <a:endParaRPr lang="ru-RU"/>
            </a:p>
          </p:txBody>
        </p:sp>
        <p:sp>
          <p:nvSpPr>
            <p:cNvPr id="8" name="Freeform 6"/>
            <p:cNvSpPr>
              <a:spLocks noEditPoints="1"/>
            </p:cNvSpPr>
            <p:nvPr/>
          </p:nvSpPr>
          <p:spPr bwMode="ltGray">
            <a:xfrm>
              <a:off x="4871" y="3508"/>
              <a:ext cx="66" cy="96"/>
            </a:xfrm>
            <a:custGeom>
              <a:avLst/>
              <a:gdLst/>
              <a:ahLst/>
              <a:cxnLst>
                <a:cxn ang="0">
                  <a:pos x="18" y="96"/>
                </a:cxn>
                <a:cxn ang="0">
                  <a:pos x="42" y="78"/>
                </a:cxn>
                <a:cxn ang="0">
                  <a:pos x="60" y="60"/>
                </a:cxn>
                <a:cxn ang="0">
                  <a:pos x="66" y="36"/>
                </a:cxn>
                <a:cxn ang="0">
                  <a:pos x="60" y="12"/>
                </a:cxn>
                <a:cxn ang="0">
                  <a:pos x="36" y="0"/>
                </a:cxn>
                <a:cxn ang="0">
                  <a:pos x="24" y="6"/>
                </a:cxn>
                <a:cxn ang="0">
                  <a:pos x="12" y="12"/>
                </a:cxn>
                <a:cxn ang="0">
                  <a:pos x="0" y="36"/>
                </a:cxn>
                <a:cxn ang="0">
                  <a:pos x="0" y="60"/>
                </a:cxn>
                <a:cxn ang="0">
                  <a:pos x="12" y="84"/>
                </a:cxn>
                <a:cxn ang="0">
                  <a:pos x="18" y="96"/>
                </a:cxn>
                <a:cxn ang="0">
                  <a:pos x="18" y="96"/>
                </a:cxn>
                <a:cxn ang="0">
                  <a:pos x="42" y="18"/>
                </a:cxn>
                <a:cxn ang="0">
                  <a:pos x="54" y="24"/>
                </a:cxn>
                <a:cxn ang="0">
                  <a:pos x="60" y="36"/>
                </a:cxn>
                <a:cxn ang="0">
                  <a:pos x="60" y="48"/>
                </a:cxn>
                <a:cxn ang="0">
                  <a:pos x="54" y="54"/>
                </a:cxn>
                <a:cxn ang="0">
                  <a:pos x="36" y="72"/>
                </a:cxn>
                <a:cxn ang="0">
                  <a:pos x="24" y="78"/>
                </a:cxn>
                <a:cxn ang="0">
                  <a:pos x="24" y="78"/>
                </a:cxn>
                <a:cxn ang="0">
                  <a:pos x="12" y="48"/>
                </a:cxn>
                <a:cxn ang="0">
                  <a:pos x="18" y="24"/>
                </a:cxn>
                <a:cxn ang="0">
                  <a:pos x="30" y="18"/>
                </a:cxn>
                <a:cxn ang="0">
                  <a:pos x="42" y="18"/>
                </a:cxn>
                <a:cxn ang="0">
                  <a:pos x="42" y="18"/>
                </a:cxn>
              </a:cxnLst>
              <a:rect l="0" t="0" r="r" b="b"/>
              <a:pathLst>
                <a:path w="66" h="96">
                  <a:moveTo>
                    <a:pt x="18" y="96"/>
                  </a:moveTo>
                  <a:lnTo>
                    <a:pt x="42" y="78"/>
                  </a:lnTo>
                  <a:lnTo>
                    <a:pt x="60" y="60"/>
                  </a:lnTo>
                  <a:lnTo>
                    <a:pt x="66" y="36"/>
                  </a:lnTo>
                  <a:lnTo>
                    <a:pt x="60" y="12"/>
                  </a:lnTo>
                  <a:lnTo>
                    <a:pt x="36" y="0"/>
                  </a:lnTo>
                  <a:lnTo>
                    <a:pt x="24" y="6"/>
                  </a:lnTo>
                  <a:lnTo>
                    <a:pt x="12" y="12"/>
                  </a:lnTo>
                  <a:lnTo>
                    <a:pt x="0" y="36"/>
                  </a:lnTo>
                  <a:lnTo>
                    <a:pt x="0" y="60"/>
                  </a:lnTo>
                  <a:lnTo>
                    <a:pt x="12" y="84"/>
                  </a:lnTo>
                  <a:lnTo>
                    <a:pt x="18" y="96"/>
                  </a:lnTo>
                  <a:lnTo>
                    <a:pt x="18" y="96"/>
                  </a:lnTo>
                  <a:close/>
                  <a:moveTo>
                    <a:pt x="42" y="18"/>
                  </a:moveTo>
                  <a:lnTo>
                    <a:pt x="54" y="24"/>
                  </a:lnTo>
                  <a:lnTo>
                    <a:pt x="60" y="36"/>
                  </a:lnTo>
                  <a:lnTo>
                    <a:pt x="60" y="48"/>
                  </a:lnTo>
                  <a:lnTo>
                    <a:pt x="54" y="54"/>
                  </a:lnTo>
                  <a:lnTo>
                    <a:pt x="36" y="72"/>
                  </a:lnTo>
                  <a:lnTo>
                    <a:pt x="24" y="78"/>
                  </a:lnTo>
                  <a:lnTo>
                    <a:pt x="24" y="78"/>
                  </a:lnTo>
                  <a:lnTo>
                    <a:pt x="12" y="48"/>
                  </a:lnTo>
                  <a:lnTo>
                    <a:pt x="18" y="24"/>
                  </a:lnTo>
                  <a:lnTo>
                    <a:pt x="30" y="18"/>
                  </a:lnTo>
                  <a:lnTo>
                    <a:pt x="42" y="18"/>
                  </a:lnTo>
                  <a:lnTo>
                    <a:pt x="42" y="18"/>
                  </a:lnTo>
                  <a:close/>
                </a:path>
              </a:pathLst>
            </a:custGeom>
            <a:gradFill rotWithShape="0">
              <a:gsLst>
                <a:gs pos="0">
                  <a:schemeClr val="bg2"/>
                </a:gs>
                <a:gs pos="100000">
                  <a:schemeClr val="bg2">
                    <a:gamma/>
                    <a:tint val="81961"/>
                    <a:invGamma/>
                  </a:schemeClr>
                </a:gs>
              </a:gsLst>
              <a:lin ang="5400000" scaled="1"/>
            </a:gradFill>
            <a:ln w="9525">
              <a:noFill/>
              <a:round/>
              <a:headEnd/>
              <a:tailEnd/>
            </a:ln>
          </p:spPr>
          <p:txBody>
            <a:bodyPr/>
            <a:lstStyle/>
            <a:p>
              <a:pPr>
                <a:defRPr/>
              </a:pPr>
              <a:endParaRPr lang="ru-RU"/>
            </a:p>
          </p:txBody>
        </p:sp>
        <p:sp>
          <p:nvSpPr>
            <p:cNvPr id="9" name="Rectangle 7"/>
            <p:cNvSpPr>
              <a:spLocks noChangeArrowheads="1"/>
            </p:cNvSpPr>
            <p:nvPr/>
          </p:nvSpPr>
          <p:spPr bwMode="ltGray">
            <a:xfrm rot="91736">
              <a:off x="5487" y="1535"/>
              <a:ext cx="6" cy="1998"/>
            </a:xfrm>
            <a:prstGeom prst="rect">
              <a:avLst/>
            </a:prstGeom>
            <a:gradFill rotWithShape="0">
              <a:gsLst>
                <a:gs pos="0">
                  <a:schemeClr val="bg2"/>
                </a:gs>
                <a:gs pos="100000">
                  <a:schemeClr val="bg2">
                    <a:gamma/>
                    <a:tint val="81961"/>
                    <a:invGamma/>
                  </a:schemeClr>
                </a:gs>
              </a:gsLst>
              <a:lin ang="5400000" scaled="1"/>
            </a:gradFill>
            <a:ln w="9525">
              <a:noFill/>
              <a:miter lim="800000"/>
              <a:headEnd/>
              <a:tailEnd/>
            </a:ln>
            <a:effectLst/>
          </p:spPr>
          <p:txBody>
            <a:bodyPr/>
            <a:lstStyle/>
            <a:p>
              <a:pPr>
                <a:defRPr/>
              </a:pPr>
              <a:endParaRPr lang="ru-RU"/>
            </a:p>
          </p:txBody>
        </p:sp>
        <p:sp>
          <p:nvSpPr>
            <p:cNvPr id="10" name="Rectangle 8"/>
            <p:cNvSpPr>
              <a:spLocks noChangeArrowheads="1"/>
            </p:cNvSpPr>
            <p:nvPr/>
          </p:nvSpPr>
          <p:spPr bwMode="ltGray">
            <a:xfrm rot="-926223">
              <a:off x="5640" y="1521"/>
              <a:ext cx="6" cy="881"/>
            </a:xfrm>
            <a:prstGeom prst="rect">
              <a:avLst/>
            </a:prstGeom>
            <a:gradFill rotWithShape="0">
              <a:gsLst>
                <a:gs pos="0">
                  <a:schemeClr val="bg2"/>
                </a:gs>
                <a:gs pos="100000">
                  <a:schemeClr val="bg2">
                    <a:gamma/>
                    <a:tint val="81961"/>
                    <a:invGamma/>
                  </a:schemeClr>
                </a:gs>
              </a:gsLst>
              <a:lin ang="5400000" scaled="1"/>
            </a:gradFill>
            <a:ln w="9525">
              <a:noFill/>
              <a:miter lim="800000"/>
              <a:headEnd/>
              <a:tailEnd/>
            </a:ln>
            <a:effectLst/>
          </p:spPr>
          <p:txBody>
            <a:bodyPr/>
            <a:lstStyle/>
            <a:p>
              <a:pPr>
                <a:defRPr/>
              </a:pPr>
              <a:endParaRPr lang="ru-RU"/>
            </a:p>
          </p:txBody>
        </p:sp>
        <p:sp>
          <p:nvSpPr>
            <p:cNvPr id="11" name="Rectangle 9"/>
            <p:cNvSpPr>
              <a:spLocks noChangeArrowheads="1"/>
            </p:cNvSpPr>
            <p:nvPr/>
          </p:nvSpPr>
          <p:spPr bwMode="ltGray">
            <a:xfrm rot="-1140313">
              <a:off x="3444" y="1816"/>
              <a:ext cx="6" cy="2033"/>
            </a:xfrm>
            <a:prstGeom prst="rect">
              <a:avLst/>
            </a:prstGeom>
            <a:gradFill rotWithShape="0">
              <a:gsLst>
                <a:gs pos="0">
                  <a:schemeClr val="bg2"/>
                </a:gs>
                <a:gs pos="100000">
                  <a:schemeClr val="bg2">
                    <a:gamma/>
                    <a:tint val="81961"/>
                    <a:invGamma/>
                  </a:schemeClr>
                </a:gs>
              </a:gsLst>
              <a:lin ang="5400000" scaled="1"/>
            </a:gradFill>
            <a:ln w="9525">
              <a:noFill/>
              <a:miter lim="800000"/>
              <a:headEnd/>
              <a:tailEnd/>
            </a:ln>
            <a:effectLst/>
          </p:spPr>
          <p:txBody>
            <a:bodyPr/>
            <a:lstStyle/>
            <a:p>
              <a:pPr>
                <a:defRPr/>
              </a:pPr>
              <a:endParaRPr lang="ru-RU"/>
            </a:p>
          </p:txBody>
        </p:sp>
        <p:sp>
          <p:nvSpPr>
            <p:cNvPr id="12" name="Rectangle 10"/>
            <p:cNvSpPr>
              <a:spLocks noChangeArrowheads="1"/>
            </p:cNvSpPr>
            <p:nvPr/>
          </p:nvSpPr>
          <p:spPr bwMode="ltGray">
            <a:xfrm rot="1114412">
              <a:off x="2757" y="1821"/>
              <a:ext cx="6" cy="2119"/>
            </a:xfrm>
            <a:prstGeom prst="rect">
              <a:avLst/>
            </a:prstGeom>
            <a:gradFill rotWithShape="0">
              <a:gsLst>
                <a:gs pos="0">
                  <a:schemeClr val="bg2"/>
                </a:gs>
                <a:gs pos="100000">
                  <a:schemeClr val="bg2">
                    <a:gamma/>
                    <a:tint val="81961"/>
                    <a:invGamma/>
                  </a:schemeClr>
                </a:gs>
              </a:gsLst>
              <a:lin ang="5400000" scaled="1"/>
            </a:gradFill>
            <a:ln w="9525">
              <a:noFill/>
              <a:miter lim="800000"/>
              <a:headEnd/>
              <a:tailEnd/>
            </a:ln>
            <a:effectLst/>
          </p:spPr>
          <p:txBody>
            <a:bodyPr/>
            <a:lstStyle/>
            <a:p>
              <a:pPr>
                <a:defRPr/>
              </a:pPr>
              <a:endParaRPr lang="ru-RU"/>
            </a:p>
          </p:txBody>
        </p:sp>
        <p:sp>
          <p:nvSpPr>
            <p:cNvPr id="13" name="Rectangle 11"/>
            <p:cNvSpPr>
              <a:spLocks noChangeArrowheads="1"/>
            </p:cNvSpPr>
            <p:nvPr/>
          </p:nvSpPr>
          <p:spPr bwMode="ltGray">
            <a:xfrm rot="254676">
              <a:off x="3035" y="1870"/>
              <a:ext cx="6" cy="1906"/>
            </a:xfrm>
            <a:prstGeom prst="rect">
              <a:avLst/>
            </a:prstGeom>
            <a:gradFill rotWithShape="0">
              <a:gsLst>
                <a:gs pos="0">
                  <a:schemeClr val="bg2"/>
                </a:gs>
                <a:gs pos="100000">
                  <a:schemeClr val="bg2">
                    <a:gamma/>
                    <a:tint val="81961"/>
                    <a:invGamma/>
                  </a:schemeClr>
                </a:gs>
              </a:gsLst>
              <a:lin ang="5400000" scaled="1"/>
            </a:gradFill>
            <a:ln w="9525">
              <a:noFill/>
              <a:miter lim="800000"/>
              <a:headEnd/>
              <a:tailEnd/>
            </a:ln>
            <a:effectLst/>
          </p:spPr>
          <p:txBody>
            <a:bodyPr/>
            <a:lstStyle/>
            <a:p>
              <a:pPr>
                <a:defRPr/>
              </a:pPr>
              <a:endParaRPr lang="ru-RU"/>
            </a:p>
          </p:txBody>
        </p:sp>
        <p:sp>
          <p:nvSpPr>
            <p:cNvPr id="14" name="Freeform 12"/>
            <p:cNvSpPr>
              <a:spLocks/>
            </p:cNvSpPr>
            <p:nvPr/>
          </p:nvSpPr>
          <p:spPr bwMode="ltGray">
            <a:xfrm>
              <a:off x="4007" y="3021"/>
              <a:ext cx="623" cy="156"/>
            </a:xfrm>
            <a:custGeom>
              <a:avLst/>
              <a:gdLst/>
              <a:ahLst/>
              <a:cxnLst>
                <a:cxn ang="0">
                  <a:pos x="6" y="18"/>
                </a:cxn>
                <a:cxn ang="0">
                  <a:pos x="162" y="36"/>
                </a:cxn>
                <a:cxn ang="0">
                  <a:pos x="251" y="36"/>
                </a:cxn>
                <a:cxn ang="0">
                  <a:pos x="354" y="30"/>
                </a:cxn>
                <a:cxn ang="0">
                  <a:pos x="473" y="18"/>
                </a:cxn>
                <a:cxn ang="0">
                  <a:pos x="611" y="0"/>
                </a:cxn>
                <a:cxn ang="0">
                  <a:pos x="623" y="114"/>
                </a:cxn>
                <a:cxn ang="0">
                  <a:pos x="497" y="138"/>
                </a:cxn>
                <a:cxn ang="0">
                  <a:pos x="414" y="150"/>
                </a:cxn>
                <a:cxn ang="0">
                  <a:pos x="318" y="156"/>
                </a:cxn>
                <a:cxn ang="0">
                  <a:pos x="215" y="156"/>
                </a:cxn>
                <a:cxn ang="0">
                  <a:pos x="108" y="150"/>
                </a:cxn>
                <a:cxn ang="0">
                  <a:pos x="0" y="132"/>
                </a:cxn>
                <a:cxn ang="0">
                  <a:pos x="6" y="18"/>
                </a:cxn>
                <a:cxn ang="0">
                  <a:pos x="6" y="18"/>
                </a:cxn>
              </a:cxnLst>
              <a:rect l="0" t="0" r="r" b="b"/>
              <a:pathLst>
                <a:path w="623" h="156">
                  <a:moveTo>
                    <a:pt x="6" y="18"/>
                  </a:moveTo>
                  <a:lnTo>
                    <a:pt x="162" y="36"/>
                  </a:lnTo>
                  <a:lnTo>
                    <a:pt x="251" y="36"/>
                  </a:lnTo>
                  <a:lnTo>
                    <a:pt x="354" y="30"/>
                  </a:lnTo>
                  <a:lnTo>
                    <a:pt x="473" y="18"/>
                  </a:lnTo>
                  <a:lnTo>
                    <a:pt x="611" y="0"/>
                  </a:lnTo>
                  <a:lnTo>
                    <a:pt x="623" y="114"/>
                  </a:lnTo>
                  <a:lnTo>
                    <a:pt x="497" y="138"/>
                  </a:lnTo>
                  <a:lnTo>
                    <a:pt x="414" y="150"/>
                  </a:lnTo>
                  <a:lnTo>
                    <a:pt x="318" y="156"/>
                  </a:lnTo>
                  <a:lnTo>
                    <a:pt x="215" y="156"/>
                  </a:lnTo>
                  <a:lnTo>
                    <a:pt x="108" y="150"/>
                  </a:lnTo>
                  <a:lnTo>
                    <a:pt x="0" y="132"/>
                  </a:lnTo>
                  <a:lnTo>
                    <a:pt x="6" y="18"/>
                  </a:lnTo>
                  <a:lnTo>
                    <a:pt x="6" y="18"/>
                  </a:lnTo>
                  <a:close/>
                </a:path>
              </a:pathLst>
            </a:custGeom>
            <a:gradFill rotWithShape="0">
              <a:gsLst>
                <a:gs pos="0">
                  <a:schemeClr val="bg2"/>
                </a:gs>
                <a:gs pos="100000">
                  <a:schemeClr val="bg2">
                    <a:gamma/>
                    <a:tint val="81961"/>
                    <a:invGamma/>
                  </a:schemeClr>
                </a:gs>
              </a:gsLst>
              <a:lin ang="5400000" scaled="1"/>
            </a:gradFill>
            <a:ln w="9525">
              <a:noFill/>
              <a:round/>
              <a:headEnd/>
              <a:tailEnd/>
            </a:ln>
          </p:spPr>
          <p:txBody>
            <a:bodyPr/>
            <a:lstStyle/>
            <a:p>
              <a:pPr>
                <a:defRPr/>
              </a:pPr>
              <a:endParaRPr lang="ru-RU"/>
            </a:p>
          </p:txBody>
        </p:sp>
        <p:sp>
          <p:nvSpPr>
            <p:cNvPr id="15" name="Freeform 13"/>
            <p:cNvSpPr>
              <a:spLocks/>
            </p:cNvSpPr>
            <p:nvPr/>
          </p:nvSpPr>
          <p:spPr bwMode="ltGray">
            <a:xfrm>
              <a:off x="4762" y="3591"/>
              <a:ext cx="996" cy="126"/>
            </a:xfrm>
            <a:custGeom>
              <a:avLst/>
              <a:gdLst/>
              <a:ahLst/>
              <a:cxnLst>
                <a:cxn ang="0">
                  <a:pos x="754" y="6"/>
                </a:cxn>
                <a:cxn ang="0">
                  <a:pos x="652" y="6"/>
                </a:cxn>
                <a:cxn ang="0">
                  <a:pos x="563" y="6"/>
                </a:cxn>
                <a:cxn ang="0">
                  <a:pos x="479" y="6"/>
                </a:cxn>
                <a:cxn ang="0">
                  <a:pos x="401" y="6"/>
                </a:cxn>
                <a:cxn ang="0">
                  <a:pos x="335" y="0"/>
                </a:cxn>
                <a:cxn ang="0">
                  <a:pos x="276" y="0"/>
                </a:cxn>
                <a:cxn ang="0">
                  <a:pos x="222" y="0"/>
                </a:cxn>
                <a:cxn ang="0">
                  <a:pos x="180" y="6"/>
                </a:cxn>
                <a:cxn ang="0">
                  <a:pos x="138" y="6"/>
                </a:cxn>
                <a:cxn ang="0">
                  <a:pos x="108" y="6"/>
                </a:cxn>
                <a:cxn ang="0">
                  <a:pos x="54" y="6"/>
                </a:cxn>
                <a:cxn ang="0">
                  <a:pos x="24" y="12"/>
                </a:cxn>
                <a:cxn ang="0">
                  <a:pos x="6" y="18"/>
                </a:cxn>
                <a:cxn ang="0">
                  <a:pos x="0" y="24"/>
                </a:cxn>
                <a:cxn ang="0">
                  <a:pos x="12" y="42"/>
                </a:cxn>
                <a:cxn ang="0">
                  <a:pos x="18" y="48"/>
                </a:cxn>
                <a:cxn ang="0">
                  <a:pos x="30" y="54"/>
                </a:cxn>
                <a:cxn ang="0">
                  <a:pos x="60" y="60"/>
                </a:cxn>
                <a:cxn ang="0">
                  <a:pos x="90" y="72"/>
                </a:cxn>
                <a:cxn ang="0">
                  <a:pos x="144" y="84"/>
                </a:cxn>
                <a:cxn ang="0">
                  <a:pos x="210" y="90"/>
                </a:cxn>
                <a:cxn ang="0">
                  <a:pos x="293" y="102"/>
                </a:cxn>
                <a:cxn ang="0">
                  <a:pos x="389" y="108"/>
                </a:cxn>
                <a:cxn ang="0">
                  <a:pos x="503" y="120"/>
                </a:cxn>
                <a:cxn ang="0">
                  <a:pos x="622" y="120"/>
                </a:cxn>
                <a:cxn ang="0">
                  <a:pos x="754" y="126"/>
                </a:cxn>
                <a:cxn ang="0">
                  <a:pos x="873" y="126"/>
                </a:cxn>
                <a:cxn ang="0">
                  <a:pos x="993" y="126"/>
                </a:cxn>
                <a:cxn ang="0">
                  <a:pos x="993" y="12"/>
                </a:cxn>
                <a:cxn ang="0">
                  <a:pos x="879" y="12"/>
                </a:cxn>
                <a:cxn ang="0">
                  <a:pos x="754" y="6"/>
                </a:cxn>
                <a:cxn ang="0">
                  <a:pos x="754" y="6"/>
                </a:cxn>
              </a:cxnLst>
              <a:rect l="0" t="0" r="r" b="b"/>
              <a:pathLst>
                <a:path w="993" h="126">
                  <a:moveTo>
                    <a:pt x="754" y="6"/>
                  </a:moveTo>
                  <a:lnTo>
                    <a:pt x="652" y="6"/>
                  </a:lnTo>
                  <a:lnTo>
                    <a:pt x="563" y="6"/>
                  </a:lnTo>
                  <a:lnTo>
                    <a:pt x="479" y="6"/>
                  </a:lnTo>
                  <a:lnTo>
                    <a:pt x="401" y="6"/>
                  </a:lnTo>
                  <a:lnTo>
                    <a:pt x="335" y="0"/>
                  </a:lnTo>
                  <a:lnTo>
                    <a:pt x="276" y="0"/>
                  </a:lnTo>
                  <a:lnTo>
                    <a:pt x="222" y="0"/>
                  </a:lnTo>
                  <a:lnTo>
                    <a:pt x="180" y="6"/>
                  </a:lnTo>
                  <a:lnTo>
                    <a:pt x="138" y="6"/>
                  </a:lnTo>
                  <a:lnTo>
                    <a:pt x="108" y="6"/>
                  </a:lnTo>
                  <a:lnTo>
                    <a:pt x="54" y="6"/>
                  </a:lnTo>
                  <a:lnTo>
                    <a:pt x="24" y="12"/>
                  </a:lnTo>
                  <a:lnTo>
                    <a:pt x="6" y="18"/>
                  </a:lnTo>
                  <a:lnTo>
                    <a:pt x="0" y="24"/>
                  </a:lnTo>
                  <a:lnTo>
                    <a:pt x="12" y="42"/>
                  </a:lnTo>
                  <a:lnTo>
                    <a:pt x="18" y="48"/>
                  </a:lnTo>
                  <a:lnTo>
                    <a:pt x="30" y="54"/>
                  </a:lnTo>
                  <a:lnTo>
                    <a:pt x="60" y="60"/>
                  </a:lnTo>
                  <a:lnTo>
                    <a:pt x="90" y="72"/>
                  </a:lnTo>
                  <a:lnTo>
                    <a:pt x="144" y="84"/>
                  </a:lnTo>
                  <a:lnTo>
                    <a:pt x="210" y="90"/>
                  </a:lnTo>
                  <a:lnTo>
                    <a:pt x="293" y="102"/>
                  </a:lnTo>
                  <a:lnTo>
                    <a:pt x="389" y="108"/>
                  </a:lnTo>
                  <a:lnTo>
                    <a:pt x="503" y="120"/>
                  </a:lnTo>
                  <a:lnTo>
                    <a:pt x="622" y="120"/>
                  </a:lnTo>
                  <a:lnTo>
                    <a:pt x="754" y="126"/>
                  </a:lnTo>
                  <a:lnTo>
                    <a:pt x="873" y="126"/>
                  </a:lnTo>
                  <a:lnTo>
                    <a:pt x="993" y="126"/>
                  </a:lnTo>
                  <a:lnTo>
                    <a:pt x="993" y="12"/>
                  </a:lnTo>
                  <a:lnTo>
                    <a:pt x="879" y="12"/>
                  </a:lnTo>
                  <a:lnTo>
                    <a:pt x="754" y="6"/>
                  </a:lnTo>
                  <a:lnTo>
                    <a:pt x="754" y="6"/>
                  </a:lnTo>
                  <a:close/>
                </a:path>
              </a:pathLst>
            </a:custGeom>
            <a:gradFill rotWithShape="0">
              <a:gsLst>
                <a:gs pos="0">
                  <a:schemeClr val="bg2"/>
                </a:gs>
                <a:gs pos="100000">
                  <a:schemeClr val="bg2">
                    <a:gamma/>
                    <a:tint val="81961"/>
                    <a:invGamma/>
                  </a:schemeClr>
                </a:gs>
              </a:gsLst>
              <a:lin ang="5400000" scaled="1"/>
            </a:gradFill>
            <a:ln w="9525">
              <a:noFill/>
              <a:round/>
              <a:headEnd/>
              <a:tailEnd/>
            </a:ln>
          </p:spPr>
          <p:txBody>
            <a:bodyPr/>
            <a:lstStyle/>
            <a:p>
              <a:pPr>
                <a:defRPr/>
              </a:pPr>
              <a:endParaRPr lang="ru-RU"/>
            </a:p>
          </p:txBody>
        </p:sp>
        <p:sp>
          <p:nvSpPr>
            <p:cNvPr id="16" name="Freeform 14"/>
            <p:cNvSpPr>
              <a:spLocks/>
            </p:cNvSpPr>
            <p:nvPr/>
          </p:nvSpPr>
          <p:spPr bwMode="ltGray">
            <a:xfrm>
              <a:off x="4786" y="3645"/>
              <a:ext cx="972" cy="245"/>
            </a:xfrm>
            <a:custGeom>
              <a:avLst/>
              <a:gdLst/>
              <a:ahLst/>
              <a:cxnLst>
                <a:cxn ang="0">
                  <a:pos x="0" y="0"/>
                </a:cxn>
                <a:cxn ang="0">
                  <a:pos x="24" y="54"/>
                </a:cxn>
                <a:cxn ang="0">
                  <a:pos x="66" y="96"/>
                </a:cxn>
                <a:cxn ang="0">
                  <a:pos x="120" y="137"/>
                </a:cxn>
                <a:cxn ang="0">
                  <a:pos x="198" y="173"/>
                </a:cxn>
                <a:cxn ang="0">
                  <a:pos x="293" y="203"/>
                </a:cxn>
                <a:cxn ang="0">
                  <a:pos x="353" y="215"/>
                </a:cxn>
                <a:cxn ang="0">
                  <a:pos x="413" y="227"/>
                </a:cxn>
                <a:cxn ang="0">
                  <a:pos x="479" y="233"/>
                </a:cxn>
                <a:cxn ang="0">
                  <a:pos x="556" y="239"/>
                </a:cxn>
                <a:cxn ang="0">
                  <a:pos x="634" y="245"/>
                </a:cxn>
                <a:cxn ang="0">
                  <a:pos x="724" y="245"/>
                </a:cxn>
                <a:cxn ang="0">
                  <a:pos x="855" y="245"/>
                </a:cxn>
                <a:cxn ang="0">
                  <a:pos x="969" y="239"/>
                </a:cxn>
                <a:cxn ang="0">
                  <a:pos x="969" y="60"/>
                </a:cxn>
                <a:cxn ang="0">
                  <a:pos x="700" y="60"/>
                </a:cxn>
                <a:cxn ang="0">
                  <a:pos x="503" y="54"/>
                </a:cxn>
                <a:cxn ang="0">
                  <a:pos x="317" y="42"/>
                </a:cxn>
                <a:cxn ang="0">
                  <a:pos x="150" y="24"/>
                </a:cxn>
                <a:cxn ang="0">
                  <a:pos x="72" y="12"/>
                </a:cxn>
                <a:cxn ang="0">
                  <a:pos x="0" y="0"/>
                </a:cxn>
                <a:cxn ang="0">
                  <a:pos x="0" y="0"/>
                </a:cxn>
              </a:cxnLst>
              <a:rect l="0" t="0" r="r" b="b"/>
              <a:pathLst>
                <a:path w="969" h="245">
                  <a:moveTo>
                    <a:pt x="0" y="0"/>
                  </a:moveTo>
                  <a:lnTo>
                    <a:pt x="24" y="54"/>
                  </a:lnTo>
                  <a:lnTo>
                    <a:pt x="66" y="96"/>
                  </a:lnTo>
                  <a:lnTo>
                    <a:pt x="120" y="137"/>
                  </a:lnTo>
                  <a:lnTo>
                    <a:pt x="198" y="173"/>
                  </a:lnTo>
                  <a:lnTo>
                    <a:pt x="293" y="203"/>
                  </a:lnTo>
                  <a:lnTo>
                    <a:pt x="353" y="215"/>
                  </a:lnTo>
                  <a:lnTo>
                    <a:pt x="413" y="227"/>
                  </a:lnTo>
                  <a:lnTo>
                    <a:pt x="479" y="233"/>
                  </a:lnTo>
                  <a:lnTo>
                    <a:pt x="556" y="239"/>
                  </a:lnTo>
                  <a:lnTo>
                    <a:pt x="634" y="245"/>
                  </a:lnTo>
                  <a:lnTo>
                    <a:pt x="724" y="245"/>
                  </a:lnTo>
                  <a:lnTo>
                    <a:pt x="855" y="245"/>
                  </a:lnTo>
                  <a:lnTo>
                    <a:pt x="969" y="239"/>
                  </a:lnTo>
                  <a:lnTo>
                    <a:pt x="969" y="60"/>
                  </a:lnTo>
                  <a:lnTo>
                    <a:pt x="700" y="60"/>
                  </a:lnTo>
                  <a:lnTo>
                    <a:pt x="503" y="54"/>
                  </a:lnTo>
                  <a:lnTo>
                    <a:pt x="317" y="42"/>
                  </a:lnTo>
                  <a:lnTo>
                    <a:pt x="150" y="24"/>
                  </a:lnTo>
                  <a:lnTo>
                    <a:pt x="72" y="12"/>
                  </a:lnTo>
                  <a:lnTo>
                    <a:pt x="0" y="0"/>
                  </a:lnTo>
                  <a:lnTo>
                    <a:pt x="0" y="0"/>
                  </a:lnTo>
                  <a:close/>
                </a:path>
              </a:pathLst>
            </a:custGeom>
            <a:gradFill rotWithShape="0">
              <a:gsLst>
                <a:gs pos="0">
                  <a:schemeClr val="bg2"/>
                </a:gs>
                <a:gs pos="100000">
                  <a:schemeClr val="bg2">
                    <a:gamma/>
                    <a:tint val="81961"/>
                    <a:invGamma/>
                  </a:schemeClr>
                </a:gs>
              </a:gsLst>
              <a:lin ang="18900000" scaled="1"/>
            </a:gradFill>
            <a:ln w="9525">
              <a:noFill/>
              <a:round/>
              <a:headEnd/>
              <a:tailEnd/>
            </a:ln>
          </p:spPr>
          <p:txBody>
            <a:bodyPr/>
            <a:lstStyle/>
            <a:p>
              <a:pPr>
                <a:defRPr/>
              </a:pPr>
              <a:endParaRPr lang="ru-RU"/>
            </a:p>
          </p:txBody>
        </p:sp>
        <p:sp>
          <p:nvSpPr>
            <p:cNvPr id="17" name="Freeform 15"/>
            <p:cNvSpPr>
              <a:spLocks/>
            </p:cNvSpPr>
            <p:nvPr/>
          </p:nvSpPr>
          <p:spPr bwMode="ltGray">
            <a:xfrm>
              <a:off x="4804" y="3591"/>
              <a:ext cx="954" cy="90"/>
            </a:xfrm>
            <a:custGeom>
              <a:avLst/>
              <a:gdLst/>
              <a:ahLst/>
              <a:cxnLst>
                <a:cxn ang="0">
                  <a:pos x="700" y="0"/>
                </a:cxn>
                <a:cxn ang="0">
                  <a:pos x="598" y="0"/>
                </a:cxn>
                <a:cxn ang="0">
                  <a:pos x="515" y="0"/>
                </a:cxn>
                <a:cxn ang="0">
                  <a:pos x="431" y="0"/>
                </a:cxn>
                <a:cxn ang="0">
                  <a:pos x="365" y="0"/>
                </a:cxn>
                <a:cxn ang="0">
                  <a:pos x="299" y="0"/>
                </a:cxn>
                <a:cxn ang="0">
                  <a:pos x="245" y="0"/>
                </a:cxn>
                <a:cxn ang="0">
                  <a:pos x="198" y="0"/>
                </a:cxn>
                <a:cxn ang="0">
                  <a:pos x="162" y="0"/>
                </a:cxn>
                <a:cxn ang="0">
                  <a:pos x="126" y="6"/>
                </a:cxn>
                <a:cxn ang="0">
                  <a:pos x="96" y="6"/>
                </a:cxn>
                <a:cxn ang="0">
                  <a:pos x="54" y="12"/>
                </a:cxn>
                <a:cxn ang="0">
                  <a:pos x="30" y="12"/>
                </a:cxn>
                <a:cxn ang="0">
                  <a:pos x="12" y="18"/>
                </a:cxn>
                <a:cxn ang="0">
                  <a:pos x="6" y="18"/>
                </a:cxn>
                <a:cxn ang="0">
                  <a:pos x="0" y="24"/>
                </a:cxn>
                <a:cxn ang="0">
                  <a:pos x="6" y="30"/>
                </a:cxn>
                <a:cxn ang="0">
                  <a:pos x="24" y="36"/>
                </a:cxn>
                <a:cxn ang="0">
                  <a:pos x="54" y="42"/>
                </a:cxn>
                <a:cxn ang="0">
                  <a:pos x="102" y="54"/>
                </a:cxn>
                <a:cxn ang="0">
                  <a:pos x="168" y="60"/>
                </a:cxn>
                <a:cxn ang="0">
                  <a:pos x="251" y="66"/>
                </a:cxn>
                <a:cxn ang="0">
                  <a:pos x="341" y="78"/>
                </a:cxn>
                <a:cxn ang="0">
                  <a:pos x="449" y="84"/>
                </a:cxn>
                <a:cxn ang="0">
                  <a:pos x="568" y="84"/>
                </a:cxn>
                <a:cxn ang="0">
                  <a:pos x="694" y="90"/>
                </a:cxn>
                <a:cxn ang="0">
                  <a:pos x="825" y="90"/>
                </a:cxn>
                <a:cxn ang="0">
                  <a:pos x="951" y="90"/>
                </a:cxn>
                <a:cxn ang="0">
                  <a:pos x="951" y="6"/>
                </a:cxn>
                <a:cxn ang="0">
                  <a:pos x="831" y="6"/>
                </a:cxn>
                <a:cxn ang="0">
                  <a:pos x="772" y="6"/>
                </a:cxn>
                <a:cxn ang="0">
                  <a:pos x="700" y="0"/>
                </a:cxn>
                <a:cxn ang="0">
                  <a:pos x="700" y="0"/>
                </a:cxn>
              </a:cxnLst>
              <a:rect l="0" t="0" r="r" b="b"/>
              <a:pathLst>
                <a:path w="951" h="90">
                  <a:moveTo>
                    <a:pt x="700" y="0"/>
                  </a:moveTo>
                  <a:lnTo>
                    <a:pt x="598" y="0"/>
                  </a:lnTo>
                  <a:lnTo>
                    <a:pt x="515" y="0"/>
                  </a:lnTo>
                  <a:lnTo>
                    <a:pt x="431" y="0"/>
                  </a:lnTo>
                  <a:lnTo>
                    <a:pt x="365" y="0"/>
                  </a:lnTo>
                  <a:lnTo>
                    <a:pt x="299" y="0"/>
                  </a:lnTo>
                  <a:lnTo>
                    <a:pt x="245" y="0"/>
                  </a:lnTo>
                  <a:lnTo>
                    <a:pt x="198" y="0"/>
                  </a:lnTo>
                  <a:lnTo>
                    <a:pt x="162" y="0"/>
                  </a:lnTo>
                  <a:lnTo>
                    <a:pt x="126" y="6"/>
                  </a:lnTo>
                  <a:lnTo>
                    <a:pt x="96" y="6"/>
                  </a:lnTo>
                  <a:lnTo>
                    <a:pt x="54" y="12"/>
                  </a:lnTo>
                  <a:lnTo>
                    <a:pt x="30" y="12"/>
                  </a:lnTo>
                  <a:lnTo>
                    <a:pt x="12" y="18"/>
                  </a:lnTo>
                  <a:lnTo>
                    <a:pt x="6" y="18"/>
                  </a:lnTo>
                  <a:lnTo>
                    <a:pt x="0" y="24"/>
                  </a:lnTo>
                  <a:lnTo>
                    <a:pt x="6" y="30"/>
                  </a:lnTo>
                  <a:lnTo>
                    <a:pt x="24" y="36"/>
                  </a:lnTo>
                  <a:lnTo>
                    <a:pt x="54" y="42"/>
                  </a:lnTo>
                  <a:lnTo>
                    <a:pt x="102" y="54"/>
                  </a:lnTo>
                  <a:lnTo>
                    <a:pt x="168" y="60"/>
                  </a:lnTo>
                  <a:lnTo>
                    <a:pt x="251" y="66"/>
                  </a:lnTo>
                  <a:lnTo>
                    <a:pt x="341" y="78"/>
                  </a:lnTo>
                  <a:lnTo>
                    <a:pt x="449" y="84"/>
                  </a:lnTo>
                  <a:lnTo>
                    <a:pt x="568" y="84"/>
                  </a:lnTo>
                  <a:lnTo>
                    <a:pt x="694" y="90"/>
                  </a:lnTo>
                  <a:lnTo>
                    <a:pt x="825" y="90"/>
                  </a:lnTo>
                  <a:lnTo>
                    <a:pt x="951" y="90"/>
                  </a:lnTo>
                  <a:lnTo>
                    <a:pt x="951" y="6"/>
                  </a:lnTo>
                  <a:lnTo>
                    <a:pt x="831" y="6"/>
                  </a:lnTo>
                  <a:lnTo>
                    <a:pt x="772" y="6"/>
                  </a:lnTo>
                  <a:lnTo>
                    <a:pt x="700" y="0"/>
                  </a:lnTo>
                  <a:lnTo>
                    <a:pt x="700" y="0"/>
                  </a:lnTo>
                  <a:close/>
                </a:path>
              </a:pathLst>
            </a:custGeom>
            <a:gradFill rotWithShape="0">
              <a:gsLst>
                <a:gs pos="0">
                  <a:schemeClr val="bg2">
                    <a:gamma/>
                    <a:tint val="81961"/>
                    <a:invGamma/>
                  </a:schemeClr>
                </a:gs>
                <a:gs pos="100000">
                  <a:schemeClr val="bg2"/>
                </a:gs>
              </a:gsLst>
              <a:lin ang="0" scaled="1"/>
            </a:gradFill>
            <a:ln w="9525">
              <a:noFill/>
              <a:round/>
              <a:headEnd/>
              <a:tailEnd/>
            </a:ln>
          </p:spPr>
          <p:txBody>
            <a:bodyPr/>
            <a:lstStyle/>
            <a:p>
              <a:pPr>
                <a:defRPr/>
              </a:pPr>
              <a:endParaRPr lang="ru-RU"/>
            </a:p>
          </p:txBody>
        </p:sp>
        <p:sp>
          <p:nvSpPr>
            <p:cNvPr id="18" name="Freeform 16"/>
            <p:cNvSpPr>
              <a:spLocks/>
            </p:cNvSpPr>
            <p:nvPr/>
          </p:nvSpPr>
          <p:spPr bwMode="ltGray">
            <a:xfrm>
              <a:off x="3059" y="1541"/>
              <a:ext cx="102" cy="155"/>
            </a:xfrm>
            <a:custGeom>
              <a:avLst/>
              <a:gdLst/>
              <a:ahLst/>
              <a:cxnLst>
                <a:cxn ang="0">
                  <a:pos x="102" y="0"/>
                </a:cxn>
                <a:cxn ang="0">
                  <a:pos x="0" y="12"/>
                </a:cxn>
                <a:cxn ang="0">
                  <a:pos x="30" y="72"/>
                </a:cxn>
                <a:cxn ang="0">
                  <a:pos x="30" y="155"/>
                </a:cxn>
                <a:cxn ang="0">
                  <a:pos x="72" y="155"/>
                </a:cxn>
                <a:cxn ang="0">
                  <a:pos x="72" y="66"/>
                </a:cxn>
                <a:cxn ang="0">
                  <a:pos x="102" y="0"/>
                </a:cxn>
                <a:cxn ang="0">
                  <a:pos x="102" y="0"/>
                </a:cxn>
              </a:cxnLst>
              <a:rect l="0" t="0" r="r" b="b"/>
              <a:pathLst>
                <a:path w="102" h="155">
                  <a:moveTo>
                    <a:pt x="102" y="0"/>
                  </a:moveTo>
                  <a:lnTo>
                    <a:pt x="0" y="12"/>
                  </a:lnTo>
                  <a:lnTo>
                    <a:pt x="30" y="72"/>
                  </a:lnTo>
                  <a:lnTo>
                    <a:pt x="30" y="155"/>
                  </a:lnTo>
                  <a:lnTo>
                    <a:pt x="72" y="155"/>
                  </a:lnTo>
                  <a:lnTo>
                    <a:pt x="72" y="66"/>
                  </a:lnTo>
                  <a:lnTo>
                    <a:pt x="102" y="0"/>
                  </a:lnTo>
                  <a:lnTo>
                    <a:pt x="102" y="0"/>
                  </a:lnTo>
                  <a:close/>
                </a:path>
              </a:pathLst>
            </a:custGeom>
            <a:gradFill rotWithShape="0">
              <a:gsLst>
                <a:gs pos="0">
                  <a:schemeClr val="bg2"/>
                </a:gs>
                <a:gs pos="100000">
                  <a:schemeClr val="bg2">
                    <a:gamma/>
                    <a:tint val="81961"/>
                    <a:invGamma/>
                  </a:schemeClr>
                </a:gs>
              </a:gsLst>
              <a:lin ang="5400000" scaled="1"/>
            </a:gradFill>
            <a:ln w="9525">
              <a:noFill/>
              <a:round/>
              <a:headEnd/>
              <a:tailEnd/>
            </a:ln>
          </p:spPr>
          <p:txBody>
            <a:bodyPr/>
            <a:lstStyle/>
            <a:p>
              <a:pPr>
                <a:defRPr/>
              </a:pPr>
              <a:endParaRPr lang="ru-RU"/>
            </a:p>
          </p:txBody>
        </p:sp>
        <p:sp>
          <p:nvSpPr>
            <p:cNvPr id="19" name="Freeform 17"/>
            <p:cNvSpPr>
              <a:spLocks noEditPoints="1"/>
            </p:cNvSpPr>
            <p:nvPr/>
          </p:nvSpPr>
          <p:spPr bwMode="ltGray">
            <a:xfrm>
              <a:off x="3059" y="1690"/>
              <a:ext cx="90" cy="96"/>
            </a:xfrm>
            <a:custGeom>
              <a:avLst/>
              <a:gdLst/>
              <a:ahLst/>
              <a:cxnLst>
                <a:cxn ang="0">
                  <a:pos x="48" y="96"/>
                </a:cxn>
                <a:cxn ang="0">
                  <a:pos x="72" y="72"/>
                </a:cxn>
                <a:cxn ang="0">
                  <a:pos x="84" y="48"/>
                </a:cxn>
                <a:cxn ang="0">
                  <a:pos x="90" y="36"/>
                </a:cxn>
                <a:cxn ang="0">
                  <a:pos x="84" y="24"/>
                </a:cxn>
                <a:cxn ang="0">
                  <a:pos x="66" y="6"/>
                </a:cxn>
                <a:cxn ang="0">
                  <a:pos x="42" y="0"/>
                </a:cxn>
                <a:cxn ang="0">
                  <a:pos x="24" y="0"/>
                </a:cxn>
                <a:cxn ang="0">
                  <a:pos x="12" y="12"/>
                </a:cxn>
                <a:cxn ang="0">
                  <a:pos x="6" y="24"/>
                </a:cxn>
                <a:cxn ang="0">
                  <a:pos x="0" y="36"/>
                </a:cxn>
                <a:cxn ang="0">
                  <a:pos x="12" y="66"/>
                </a:cxn>
                <a:cxn ang="0">
                  <a:pos x="30" y="84"/>
                </a:cxn>
                <a:cxn ang="0">
                  <a:pos x="48" y="96"/>
                </a:cxn>
                <a:cxn ang="0">
                  <a:pos x="48" y="96"/>
                </a:cxn>
                <a:cxn ang="0">
                  <a:pos x="48" y="12"/>
                </a:cxn>
                <a:cxn ang="0">
                  <a:pos x="66" y="18"/>
                </a:cxn>
                <a:cxn ang="0">
                  <a:pos x="72" y="24"/>
                </a:cxn>
                <a:cxn ang="0">
                  <a:pos x="72" y="36"/>
                </a:cxn>
                <a:cxn ang="0">
                  <a:pos x="72" y="48"/>
                </a:cxn>
                <a:cxn ang="0">
                  <a:pos x="54" y="66"/>
                </a:cxn>
                <a:cxn ang="0">
                  <a:pos x="48" y="78"/>
                </a:cxn>
                <a:cxn ang="0">
                  <a:pos x="30" y="66"/>
                </a:cxn>
                <a:cxn ang="0">
                  <a:pos x="24" y="48"/>
                </a:cxn>
                <a:cxn ang="0">
                  <a:pos x="18" y="30"/>
                </a:cxn>
                <a:cxn ang="0">
                  <a:pos x="30" y="12"/>
                </a:cxn>
                <a:cxn ang="0">
                  <a:pos x="48" y="12"/>
                </a:cxn>
                <a:cxn ang="0">
                  <a:pos x="48" y="12"/>
                </a:cxn>
              </a:cxnLst>
              <a:rect l="0" t="0" r="r" b="b"/>
              <a:pathLst>
                <a:path w="90" h="96">
                  <a:moveTo>
                    <a:pt x="48" y="96"/>
                  </a:moveTo>
                  <a:lnTo>
                    <a:pt x="72" y="72"/>
                  </a:lnTo>
                  <a:lnTo>
                    <a:pt x="84" y="48"/>
                  </a:lnTo>
                  <a:lnTo>
                    <a:pt x="90" y="36"/>
                  </a:lnTo>
                  <a:lnTo>
                    <a:pt x="84" y="24"/>
                  </a:lnTo>
                  <a:lnTo>
                    <a:pt x="66" y="6"/>
                  </a:lnTo>
                  <a:lnTo>
                    <a:pt x="42" y="0"/>
                  </a:lnTo>
                  <a:lnTo>
                    <a:pt x="24" y="0"/>
                  </a:lnTo>
                  <a:lnTo>
                    <a:pt x="12" y="12"/>
                  </a:lnTo>
                  <a:lnTo>
                    <a:pt x="6" y="24"/>
                  </a:lnTo>
                  <a:lnTo>
                    <a:pt x="0" y="36"/>
                  </a:lnTo>
                  <a:lnTo>
                    <a:pt x="12" y="66"/>
                  </a:lnTo>
                  <a:lnTo>
                    <a:pt x="30" y="84"/>
                  </a:lnTo>
                  <a:lnTo>
                    <a:pt x="48" y="96"/>
                  </a:lnTo>
                  <a:lnTo>
                    <a:pt x="48" y="96"/>
                  </a:lnTo>
                  <a:close/>
                  <a:moveTo>
                    <a:pt x="48" y="12"/>
                  </a:moveTo>
                  <a:lnTo>
                    <a:pt x="66" y="18"/>
                  </a:lnTo>
                  <a:lnTo>
                    <a:pt x="72" y="24"/>
                  </a:lnTo>
                  <a:lnTo>
                    <a:pt x="72" y="36"/>
                  </a:lnTo>
                  <a:lnTo>
                    <a:pt x="72" y="48"/>
                  </a:lnTo>
                  <a:lnTo>
                    <a:pt x="54" y="66"/>
                  </a:lnTo>
                  <a:lnTo>
                    <a:pt x="48" y="78"/>
                  </a:lnTo>
                  <a:lnTo>
                    <a:pt x="30" y="66"/>
                  </a:lnTo>
                  <a:lnTo>
                    <a:pt x="24" y="48"/>
                  </a:lnTo>
                  <a:lnTo>
                    <a:pt x="18" y="30"/>
                  </a:lnTo>
                  <a:lnTo>
                    <a:pt x="30" y="12"/>
                  </a:lnTo>
                  <a:lnTo>
                    <a:pt x="48" y="12"/>
                  </a:lnTo>
                  <a:lnTo>
                    <a:pt x="48" y="12"/>
                  </a:lnTo>
                  <a:close/>
                </a:path>
              </a:pathLst>
            </a:custGeom>
            <a:gradFill rotWithShape="0">
              <a:gsLst>
                <a:gs pos="0">
                  <a:schemeClr val="bg2"/>
                </a:gs>
                <a:gs pos="100000">
                  <a:schemeClr val="bg2">
                    <a:gamma/>
                    <a:tint val="81961"/>
                    <a:invGamma/>
                  </a:schemeClr>
                </a:gs>
              </a:gsLst>
              <a:lin ang="5400000" scaled="1"/>
            </a:gradFill>
            <a:ln w="9525">
              <a:noFill/>
              <a:round/>
              <a:headEnd/>
              <a:tailEnd/>
            </a:ln>
          </p:spPr>
          <p:txBody>
            <a:bodyPr/>
            <a:lstStyle/>
            <a:p>
              <a:pPr>
                <a:defRPr/>
              </a:pPr>
              <a:endParaRPr lang="ru-RU"/>
            </a:p>
          </p:txBody>
        </p:sp>
        <p:sp>
          <p:nvSpPr>
            <p:cNvPr id="20" name="Freeform 18"/>
            <p:cNvSpPr>
              <a:spLocks noEditPoints="1"/>
            </p:cNvSpPr>
            <p:nvPr/>
          </p:nvSpPr>
          <p:spPr bwMode="ltGray">
            <a:xfrm>
              <a:off x="3059" y="1768"/>
              <a:ext cx="90" cy="108"/>
            </a:xfrm>
            <a:custGeom>
              <a:avLst/>
              <a:gdLst/>
              <a:ahLst/>
              <a:cxnLst>
                <a:cxn ang="0">
                  <a:pos x="0" y="90"/>
                </a:cxn>
                <a:cxn ang="0">
                  <a:pos x="12" y="102"/>
                </a:cxn>
                <a:cxn ang="0">
                  <a:pos x="24" y="108"/>
                </a:cxn>
                <a:cxn ang="0">
                  <a:pos x="54" y="108"/>
                </a:cxn>
                <a:cxn ang="0">
                  <a:pos x="78" y="96"/>
                </a:cxn>
                <a:cxn ang="0">
                  <a:pos x="90" y="72"/>
                </a:cxn>
                <a:cxn ang="0">
                  <a:pos x="84" y="42"/>
                </a:cxn>
                <a:cxn ang="0">
                  <a:pos x="66" y="24"/>
                </a:cxn>
                <a:cxn ang="0">
                  <a:pos x="54" y="12"/>
                </a:cxn>
                <a:cxn ang="0">
                  <a:pos x="48" y="6"/>
                </a:cxn>
                <a:cxn ang="0">
                  <a:pos x="48" y="6"/>
                </a:cxn>
                <a:cxn ang="0">
                  <a:pos x="48" y="0"/>
                </a:cxn>
                <a:cxn ang="0">
                  <a:pos x="24" y="24"/>
                </a:cxn>
                <a:cxn ang="0">
                  <a:pos x="6" y="48"/>
                </a:cxn>
                <a:cxn ang="0">
                  <a:pos x="0" y="66"/>
                </a:cxn>
                <a:cxn ang="0">
                  <a:pos x="0" y="90"/>
                </a:cxn>
                <a:cxn ang="0">
                  <a:pos x="0" y="90"/>
                </a:cxn>
                <a:cxn ang="0">
                  <a:pos x="12" y="66"/>
                </a:cxn>
                <a:cxn ang="0">
                  <a:pos x="18" y="48"/>
                </a:cxn>
                <a:cxn ang="0">
                  <a:pos x="30" y="36"/>
                </a:cxn>
                <a:cxn ang="0">
                  <a:pos x="42" y="24"/>
                </a:cxn>
                <a:cxn ang="0">
                  <a:pos x="48" y="18"/>
                </a:cxn>
                <a:cxn ang="0">
                  <a:pos x="66" y="30"/>
                </a:cxn>
                <a:cxn ang="0">
                  <a:pos x="72" y="48"/>
                </a:cxn>
                <a:cxn ang="0">
                  <a:pos x="78" y="72"/>
                </a:cxn>
                <a:cxn ang="0">
                  <a:pos x="78" y="84"/>
                </a:cxn>
                <a:cxn ang="0">
                  <a:pos x="66" y="96"/>
                </a:cxn>
                <a:cxn ang="0">
                  <a:pos x="42" y="102"/>
                </a:cxn>
                <a:cxn ang="0">
                  <a:pos x="30" y="96"/>
                </a:cxn>
                <a:cxn ang="0">
                  <a:pos x="18" y="90"/>
                </a:cxn>
                <a:cxn ang="0">
                  <a:pos x="12" y="78"/>
                </a:cxn>
                <a:cxn ang="0">
                  <a:pos x="12" y="66"/>
                </a:cxn>
                <a:cxn ang="0">
                  <a:pos x="12" y="66"/>
                </a:cxn>
              </a:cxnLst>
              <a:rect l="0" t="0" r="r" b="b"/>
              <a:pathLst>
                <a:path w="90" h="108">
                  <a:moveTo>
                    <a:pt x="0" y="90"/>
                  </a:moveTo>
                  <a:lnTo>
                    <a:pt x="12" y="102"/>
                  </a:lnTo>
                  <a:lnTo>
                    <a:pt x="24" y="108"/>
                  </a:lnTo>
                  <a:lnTo>
                    <a:pt x="54" y="108"/>
                  </a:lnTo>
                  <a:lnTo>
                    <a:pt x="78" y="96"/>
                  </a:lnTo>
                  <a:lnTo>
                    <a:pt x="90" y="72"/>
                  </a:lnTo>
                  <a:lnTo>
                    <a:pt x="84" y="42"/>
                  </a:lnTo>
                  <a:lnTo>
                    <a:pt x="66" y="24"/>
                  </a:lnTo>
                  <a:lnTo>
                    <a:pt x="54" y="12"/>
                  </a:lnTo>
                  <a:lnTo>
                    <a:pt x="48" y="6"/>
                  </a:lnTo>
                  <a:lnTo>
                    <a:pt x="48" y="6"/>
                  </a:lnTo>
                  <a:lnTo>
                    <a:pt x="48" y="0"/>
                  </a:lnTo>
                  <a:lnTo>
                    <a:pt x="24" y="24"/>
                  </a:lnTo>
                  <a:lnTo>
                    <a:pt x="6" y="48"/>
                  </a:lnTo>
                  <a:lnTo>
                    <a:pt x="0" y="66"/>
                  </a:lnTo>
                  <a:lnTo>
                    <a:pt x="0" y="90"/>
                  </a:lnTo>
                  <a:lnTo>
                    <a:pt x="0" y="90"/>
                  </a:lnTo>
                  <a:close/>
                  <a:moveTo>
                    <a:pt x="12" y="66"/>
                  </a:moveTo>
                  <a:lnTo>
                    <a:pt x="18" y="48"/>
                  </a:lnTo>
                  <a:lnTo>
                    <a:pt x="30" y="36"/>
                  </a:lnTo>
                  <a:lnTo>
                    <a:pt x="42" y="24"/>
                  </a:lnTo>
                  <a:lnTo>
                    <a:pt x="48" y="18"/>
                  </a:lnTo>
                  <a:lnTo>
                    <a:pt x="66" y="30"/>
                  </a:lnTo>
                  <a:lnTo>
                    <a:pt x="72" y="48"/>
                  </a:lnTo>
                  <a:lnTo>
                    <a:pt x="78" y="72"/>
                  </a:lnTo>
                  <a:lnTo>
                    <a:pt x="78" y="84"/>
                  </a:lnTo>
                  <a:lnTo>
                    <a:pt x="66" y="96"/>
                  </a:lnTo>
                  <a:lnTo>
                    <a:pt x="42" y="102"/>
                  </a:lnTo>
                  <a:lnTo>
                    <a:pt x="30" y="96"/>
                  </a:lnTo>
                  <a:lnTo>
                    <a:pt x="18" y="90"/>
                  </a:lnTo>
                  <a:lnTo>
                    <a:pt x="12" y="78"/>
                  </a:lnTo>
                  <a:lnTo>
                    <a:pt x="12" y="66"/>
                  </a:lnTo>
                  <a:lnTo>
                    <a:pt x="12" y="66"/>
                  </a:lnTo>
                  <a:close/>
                </a:path>
              </a:pathLst>
            </a:custGeom>
            <a:gradFill rotWithShape="0">
              <a:gsLst>
                <a:gs pos="0">
                  <a:schemeClr val="bg2"/>
                </a:gs>
                <a:gs pos="100000">
                  <a:schemeClr val="bg2">
                    <a:gamma/>
                    <a:tint val="81961"/>
                    <a:invGamma/>
                  </a:schemeClr>
                </a:gs>
              </a:gsLst>
              <a:lin ang="5400000" scaled="1"/>
            </a:gradFill>
            <a:ln w="9525">
              <a:noFill/>
              <a:round/>
              <a:headEnd/>
              <a:tailEnd/>
            </a:ln>
          </p:spPr>
          <p:txBody>
            <a:bodyPr/>
            <a:lstStyle/>
            <a:p>
              <a:pPr>
                <a:defRPr/>
              </a:pPr>
              <a:endParaRPr lang="ru-RU"/>
            </a:p>
          </p:txBody>
        </p:sp>
        <p:sp>
          <p:nvSpPr>
            <p:cNvPr id="21" name="Freeform 19"/>
            <p:cNvSpPr>
              <a:spLocks/>
            </p:cNvSpPr>
            <p:nvPr/>
          </p:nvSpPr>
          <p:spPr bwMode="ltGray">
            <a:xfrm>
              <a:off x="5470" y="1205"/>
              <a:ext cx="102" cy="156"/>
            </a:xfrm>
            <a:custGeom>
              <a:avLst/>
              <a:gdLst/>
              <a:ahLst/>
              <a:cxnLst>
                <a:cxn ang="0">
                  <a:pos x="102" y="0"/>
                </a:cxn>
                <a:cxn ang="0">
                  <a:pos x="0" y="6"/>
                </a:cxn>
                <a:cxn ang="0">
                  <a:pos x="30" y="72"/>
                </a:cxn>
                <a:cxn ang="0">
                  <a:pos x="30" y="156"/>
                </a:cxn>
                <a:cxn ang="0">
                  <a:pos x="72" y="156"/>
                </a:cxn>
                <a:cxn ang="0">
                  <a:pos x="72" y="66"/>
                </a:cxn>
                <a:cxn ang="0">
                  <a:pos x="102" y="0"/>
                </a:cxn>
                <a:cxn ang="0">
                  <a:pos x="102" y="0"/>
                </a:cxn>
              </a:cxnLst>
              <a:rect l="0" t="0" r="r" b="b"/>
              <a:pathLst>
                <a:path w="102" h="156">
                  <a:moveTo>
                    <a:pt x="102" y="0"/>
                  </a:moveTo>
                  <a:lnTo>
                    <a:pt x="0" y="6"/>
                  </a:lnTo>
                  <a:lnTo>
                    <a:pt x="30" y="72"/>
                  </a:lnTo>
                  <a:lnTo>
                    <a:pt x="30" y="156"/>
                  </a:lnTo>
                  <a:lnTo>
                    <a:pt x="72" y="156"/>
                  </a:lnTo>
                  <a:lnTo>
                    <a:pt x="72" y="66"/>
                  </a:lnTo>
                  <a:lnTo>
                    <a:pt x="102" y="0"/>
                  </a:lnTo>
                  <a:lnTo>
                    <a:pt x="102" y="0"/>
                  </a:lnTo>
                  <a:close/>
                </a:path>
              </a:pathLst>
            </a:custGeom>
            <a:gradFill rotWithShape="0">
              <a:gsLst>
                <a:gs pos="0">
                  <a:schemeClr val="bg2"/>
                </a:gs>
                <a:gs pos="100000">
                  <a:schemeClr val="bg2">
                    <a:gamma/>
                    <a:tint val="81961"/>
                    <a:invGamma/>
                  </a:schemeClr>
                </a:gs>
              </a:gsLst>
              <a:lin ang="5400000" scaled="1"/>
            </a:gradFill>
            <a:ln w="9525">
              <a:noFill/>
              <a:round/>
              <a:headEnd/>
              <a:tailEnd/>
            </a:ln>
          </p:spPr>
          <p:txBody>
            <a:bodyPr/>
            <a:lstStyle/>
            <a:p>
              <a:pPr>
                <a:defRPr/>
              </a:pPr>
              <a:endParaRPr lang="ru-RU"/>
            </a:p>
          </p:txBody>
        </p:sp>
        <p:sp>
          <p:nvSpPr>
            <p:cNvPr id="22" name="Freeform 20"/>
            <p:cNvSpPr>
              <a:spLocks noEditPoints="1"/>
            </p:cNvSpPr>
            <p:nvPr/>
          </p:nvSpPr>
          <p:spPr bwMode="ltGray">
            <a:xfrm>
              <a:off x="5476" y="1349"/>
              <a:ext cx="84" cy="96"/>
            </a:xfrm>
            <a:custGeom>
              <a:avLst/>
              <a:gdLst/>
              <a:ahLst/>
              <a:cxnLst>
                <a:cxn ang="0">
                  <a:pos x="42" y="96"/>
                </a:cxn>
                <a:cxn ang="0">
                  <a:pos x="66" y="78"/>
                </a:cxn>
                <a:cxn ang="0">
                  <a:pos x="84" y="54"/>
                </a:cxn>
                <a:cxn ang="0">
                  <a:pos x="84" y="30"/>
                </a:cxn>
                <a:cxn ang="0">
                  <a:pos x="66" y="6"/>
                </a:cxn>
                <a:cxn ang="0">
                  <a:pos x="42" y="0"/>
                </a:cxn>
                <a:cxn ang="0">
                  <a:pos x="24" y="6"/>
                </a:cxn>
                <a:cxn ang="0">
                  <a:pos x="12" y="18"/>
                </a:cxn>
                <a:cxn ang="0">
                  <a:pos x="6" y="30"/>
                </a:cxn>
                <a:cxn ang="0">
                  <a:pos x="0" y="42"/>
                </a:cxn>
                <a:cxn ang="0">
                  <a:pos x="12" y="66"/>
                </a:cxn>
                <a:cxn ang="0">
                  <a:pos x="30" y="84"/>
                </a:cxn>
                <a:cxn ang="0">
                  <a:pos x="42" y="96"/>
                </a:cxn>
                <a:cxn ang="0">
                  <a:pos x="42" y="96"/>
                </a:cxn>
                <a:cxn ang="0">
                  <a:pos x="48" y="12"/>
                </a:cxn>
                <a:cxn ang="0">
                  <a:pos x="66" y="18"/>
                </a:cxn>
                <a:cxn ang="0">
                  <a:pos x="72" y="30"/>
                </a:cxn>
                <a:cxn ang="0">
                  <a:pos x="72" y="42"/>
                </a:cxn>
                <a:cxn ang="0">
                  <a:pos x="66" y="54"/>
                </a:cxn>
                <a:cxn ang="0">
                  <a:pos x="54" y="72"/>
                </a:cxn>
                <a:cxn ang="0">
                  <a:pos x="42" y="84"/>
                </a:cxn>
                <a:cxn ang="0">
                  <a:pos x="42" y="84"/>
                </a:cxn>
                <a:cxn ang="0">
                  <a:pos x="30" y="72"/>
                </a:cxn>
                <a:cxn ang="0">
                  <a:pos x="18" y="54"/>
                </a:cxn>
                <a:cxn ang="0">
                  <a:pos x="18" y="30"/>
                </a:cxn>
                <a:cxn ang="0">
                  <a:pos x="30" y="18"/>
                </a:cxn>
                <a:cxn ang="0">
                  <a:pos x="48" y="12"/>
                </a:cxn>
                <a:cxn ang="0">
                  <a:pos x="48" y="12"/>
                </a:cxn>
              </a:cxnLst>
              <a:rect l="0" t="0" r="r" b="b"/>
              <a:pathLst>
                <a:path w="84" h="96">
                  <a:moveTo>
                    <a:pt x="42" y="96"/>
                  </a:moveTo>
                  <a:lnTo>
                    <a:pt x="66" y="78"/>
                  </a:lnTo>
                  <a:lnTo>
                    <a:pt x="84" y="54"/>
                  </a:lnTo>
                  <a:lnTo>
                    <a:pt x="84" y="30"/>
                  </a:lnTo>
                  <a:lnTo>
                    <a:pt x="66" y="6"/>
                  </a:lnTo>
                  <a:lnTo>
                    <a:pt x="42" y="0"/>
                  </a:lnTo>
                  <a:lnTo>
                    <a:pt x="24" y="6"/>
                  </a:lnTo>
                  <a:lnTo>
                    <a:pt x="12" y="18"/>
                  </a:lnTo>
                  <a:lnTo>
                    <a:pt x="6" y="30"/>
                  </a:lnTo>
                  <a:lnTo>
                    <a:pt x="0" y="42"/>
                  </a:lnTo>
                  <a:lnTo>
                    <a:pt x="12" y="66"/>
                  </a:lnTo>
                  <a:lnTo>
                    <a:pt x="30" y="84"/>
                  </a:lnTo>
                  <a:lnTo>
                    <a:pt x="42" y="96"/>
                  </a:lnTo>
                  <a:lnTo>
                    <a:pt x="42" y="96"/>
                  </a:lnTo>
                  <a:close/>
                  <a:moveTo>
                    <a:pt x="48" y="12"/>
                  </a:moveTo>
                  <a:lnTo>
                    <a:pt x="66" y="18"/>
                  </a:lnTo>
                  <a:lnTo>
                    <a:pt x="72" y="30"/>
                  </a:lnTo>
                  <a:lnTo>
                    <a:pt x="72" y="42"/>
                  </a:lnTo>
                  <a:lnTo>
                    <a:pt x="66" y="54"/>
                  </a:lnTo>
                  <a:lnTo>
                    <a:pt x="54" y="72"/>
                  </a:lnTo>
                  <a:lnTo>
                    <a:pt x="42" y="84"/>
                  </a:lnTo>
                  <a:lnTo>
                    <a:pt x="42" y="84"/>
                  </a:lnTo>
                  <a:lnTo>
                    <a:pt x="30" y="72"/>
                  </a:lnTo>
                  <a:lnTo>
                    <a:pt x="18" y="54"/>
                  </a:lnTo>
                  <a:lnTo>
                    <a:pt x="18" y="30"/>
                  </a:lnTo>
                  <a:lnTo>
                    <a:pt x="30" y="18"/>
                  </a:lnTo>
                  <a:lnTo>
                    <a:pt x="48" y="12"/>
                  </a:lnTo>
                  <a:lnTo>
                    <a:pt x="48" y="12"/>
                  </a:lnTo>
                  <a:close/>
                </a:path>
              </a:pathLst>
            </a:custGeom>
            <a:gradFill rotWithShape="0">
              <a:gsLst>
                <a:gs pos="0">
                  <a:schemeClr val="bg2"/>
                </a:gs>
                <a:gs pos="100000">
                  <a:schemeClr val="bg2">
                    <a:gamma/>
                    <a:tint val="81961"/>
                    <a:invGamma/>
                  </a:schemeClr>
                </a:gs>
              </a:gsLst>
              <a:lin ang="5400000" scaled="1"/>
            </a:gradFill>
            <a:ln w="9525">
              <a:noFill/>
              <a:round/>
              <a:headEnd/>
              <a:tailEnd/>
            </a:ln>
          </p:spPr>
          <p:txBody>
            <a:bodyPr/>
            <a:lstStyle/>
            <a:p>
              <a:pPr>
                <a:defRPr/>
              </a:pPr>
              <a:endParaRPr lang="ru-RU"/>
            </a:p>
          </p:txBody>
        </p:sp>
        <p:sp>
          <p:nvSpPr>
            <p:cNvPr id="23" name="Freeform 21"/>
            <p:cNvSpPr>
              <a:spLocks noEditPoints="1"/>
            </p:cNvSpPr>
            <p:nvPr/>
          </p:nvSpPr>
          <p:spPr bwMode="ltGray">
            <a:xfrm>
              <a:off x="5470" y="1433"/>
              <a:ext cx="90" cy="108"/>
            </a:xfrm>
            <a:custGeom>
              <a:avLst/>
              <a:gdLst/>
              <a:ahLst/>
              <a:cxnLst>
                <a:cxn ang="0">
                  <a:pos x="6" y="90"/>
                </a:cxn>
                <a:cxn ang="0">
                  <a:pos x="18" y="102"/>
                </a:cxn>
                <a:cxn ang="0">
                  <a:pos x="30" y="108"/>
                </a:cxn>
                <a:cxn ang="0">
                  <a:pos x="60" y="108"/>
                </a:cxn>
                <a:cxn ang="0">
                  <a:pos x="84" y="96"/>
                </a:cxn>
                <a:cxn ang="0">
                  <a:pos x="90" y="84"/>
                </a:cxn>
                <a:cxn ang="0">
                  <a:pos x="90" y="66"/>
                </a:cxn>
                <a:cxn ang="0">
                  <a:pos x="84" y="36"/>
                </a:cxn>
                <a:cxn ang="0">
                  <a:pos x="72" y="18"/>
                </a:cxn>
                <a:cxn ang="0">
                  <a:pos x="60" y="6"/>
                </a:cxn>
                <a:cxn ang="0">
                  <a:pos x="54" y="0"/>
                </a:cxn>
                <a:cxn ang="0">
                  <a:pos x="54" y="0"/>
                </a:cxn>
                <a:cxn ang="0">
                  <a:pos x="48" y="0"/>
                </a:cxn>
                <a:cxn ang="0">
                  <a:pos x="24" y="24"/>
                </a:cxn>
                <a:cxn ang="0">
                  <a:pos x="12" y="48"/>
                </a:cxn>
                <a:cxn ang="0">
                  <a:pos x="0" y="66"/>
                </a:cxn>
                <a:cxn ang="0">
                  <a:pos x="6" y="90"/>
                </a:cxn>
                <a:cxn ang="0">
                  <a:pos x="6" y="90"/>
                </a:cxn>
                <a:cxn ang="0">
                  <a:pos x="18" y="66"/>
                </a:cxn>
                <a:cxn ang="0">
                  <a:pos x="24" y="48"/>
                </a:cxn>
                <a:cxn ang="0">
                  <a:pos x="36" y="30"/>
                </a:cxn>
                <a:cxn ang="0">
                  <a:pos x="42" y="18"/>
                </a:cxn>
                <a:cxn ang="0">
                  <a:pos x="48" y="12"/>
                </a:cxn>
                <a:cxn ang="0">
                  <a:pos x="78" y="42"/>
                </a:cxn>
                <a:cxn ang="0">
                  <a:pos x="84" y="66"/>
                </a:cxn>
                <a:cxn ang="0">
                  <a:pos x="66" y="90"/>
                </a:cxn>
                <a:cxn ang="0">
                  <a:pos x="54" y="96"/>
                </a:cxn>
                <a:cxn ang="0">
                  <a:pos x="42" y="96"/>
                </a:cxn>
                <a:cxn ang="0">
                  <a:pos x="30" y="96"/>
                </a:cxn>
                <a:cxn ang="0">
                  <a:pos x="24" y="84"/>
                </a:cxn>
                <a:cxn ang="0">
                  <a:pos x="18" y="78"/>
                </a:cxn>
                <a:cxn ang="0">
                  <a:pos x="18" y="66"/>
                </a:cxn>
                <a:cxn ang="0">
                  <a:pos x="18" y="66"/>
                </a:cxn>
              </a:cxnLst>
              <a:rect l="0" t="0" r="r" b="b"/>
              <a:pathLst>
                <a:path w="90" h="108">
                  <a:moveTo>
                    <a:pt x="6" y="90"/>
                  </a:moveTo>
                  <a:lnTo>
                    <a:pt x="18" y="102"/>
                  </a:lnTo>
                  <a:lnTo>
                    <a:pt x="30" y="108"/>
                  </a:lnTo>
                  <a:lnTo>
                    <a:pt x="60" y="108"/>
                  </a:lnTo>
                  <a:lnTo>
                    <a:pt x="84" y="96"/>
                  </a:lnTo>
                  <a:lnTo>
                    <a:pt x="90" y="84"/>
                  </a:lnTo>
                  <a:lnTo>
                    <a:pt x="90" y="66"/>
                  </a:lnTo>
                  <a:lnTo>
                    <a:pt x="84" y="36"/>
                  </a:lnTo>
                  <a:lnTo>
                    <a:pt x="72" y="18"/>
                  </a:lnTo>
                  <a:lnTo>
                    <a:pt x="60" y="6"/>
                  </a:lnTo>
                  <a:lnTo>
                    <a:pt x="54" y="0"/>
                  </a:lnTo>
                  <a:lnTo>
                    <a:pt x="54" y="0"/>
                  </a:lnTo>
                  <a:lnTo>
                    <a:pt x="48" y="0"/>
                  </a:lnTo>
                  <a:lnTo>
                    <a:pt x="24" y="24"/>
                  </a:lnTo>
                  <a:lnTo>
                    <a:pt x="12" y="48"/>
                  </a:lnTo>
                  <a:lnTo>
                    <a:pt x="0" y="66"/>
                  </a:lnTo>
                  <a:lnTo>
                    <a:pt x="6" y="90"/>
                  </a:lnTo>
                  <a:lnTo>
                    <a:pt x="6" y="90"/>
                  </a:lnTo>
                  <a:close/>
                  <a:moveTo>
                    <a:pt x="18" y="66"/>
                  </a:moveTo>
                  <a:lnTo>
                    <a:pt x="24" y="48"/>
                  </a:lnTo>
                  <a:lnTo>
                    <a:pt x="36" y="30"/>
                  </a:lnTo>
                  <a:lnTo>
                    <a:pt x="42" y="18"/>
                  </a:lnTo>
                  <a:lnTo>
                    <a:pt x="48" y="12"/>
                  </a:lnTo>
                  <a:lnTo>
                    <a:pt x="78" y="42"/>
                  </a:lnTo>
                  <a:lnTo>
                    <a:pt x="84" y="66"/>
                  </a:lnTo>
                  <a:lnTo>
                    <a:pt x="66" y="90"/>
                  </a:lnTo>
                  <a:lnTo>
                    <a:pt x="54" y="96"/>
                  </a:lnTo>
                  <a:lnTo>
                    <a:pt x="42" y="96"/>
                  </a:lnTo>
                  <a:lnTo>
                    <a:pt x="30" y="96"/>
                  </a:lnTo>
                  <a:lnTo>
                    <a:pt x="24" y="84"/>
                  </a:lnTo>
                  <a:lnTo>
                    <a:pt x="18" y="78"/>
                  </a:lnTo>
                  <a:lnTo>
                    <a:pt x="18" y="66"/>
                  </a:lnTo>
                  <a:lnTo>
                    <a:pt x="18" y="66"/>
                  </a:lnTo>
                  <a:close/>
                </a:path>
              </a:pathLst>
            </a:custGeom>
            <a:gradFill rotWithShape="0">
              <a:gsLst>
                <a:gs pos="0">
                  <a:schemeClr val="bg2"/>
                </a:gs>
                <a:gs pos="100000">
                  <a:schemeClr val="bg2">
                    <a:gamma/>
                    <a:tint val="81961"/>
                    <a:invGamma/>
                  </a:schemeClr>
                </a:gs>
              </a:gsLst>
              <a:lin ang="5400000" scaled="1"/>
            </a:gradFill>
            <a:ln w="9525">
              <a:noFill/>
              <a:round/>
              <a:headEnd/>
              <a:tailEnd/>
            </a:ln>
          </p:spPr>
          <p:txBody>
            <a:bodyPr/>
            <a:lstStyle/>
            <a:p>
              <a:pPr>
                <a:defRPr/>
              </a:pPr>
              <a:endParaRPr lang="ru-RU"/>
            </a:p>
          </p:txBody>
        </p:sp>
        <p:sp>
          <p:nvSpPr>
            <p:cNvPr id="24" name="Freeform 22"/>
            <p:cNvSpPr>
              <a:spLocks noEditPoints="1"/>
            </p:cNvSpPr>
            <p:nvPr/>
          </p:nvSpPr>
          <p:spPr bwMode="ltGray">
            <a:xfrm>
              <a:off x="5428" y="3525"/>
              <a:ext cx="66" cy="96"/>
            </a:xfrm>
            <a:custGeom>
              <a:avLst/>
              <a:gdLst/>
              <a:ahLst/>
              <a:cxnLst>
                <a:cxn ang="0">
                  <a:pos x="30" y="96"/>
                </a:cxn>
                <a:cxn ang="0">
                  <a:pos x="54" y="72"/>
                </a:cxn>
                <a:cxn ang="0">
                  <a:pos x="66" y="48"/>
                </a:cxn>
                <a:cxn ang="0">
                  <a:pos x="66" y="24"/>
                </a:cxn>
                <a:cxn ang="0">
                  <a:pos x="54" y="6"/>
                </a:cxn>
                <a:cxn ang="0">
                  <a:pos x="30" y="0"/>
                </a:cxn>
                <a:cxn ang="0">
                  <a:pos x="18" y="0"/>
                </a:cxn>
                <a:cxn ang="0">
                  <a:pos x="6" y="12"/>
                </a:cxn>
                <a:cxn ang="0">
                  <a:pos x="0" y="36"/>
                </a:cxn>
                <a:cxn ang="0">
                  <a:pos x="6" y="60"/>
                </a:cxn>
                <a:cxn ang="0">
                  <a:pos x="18" y="84"/>
                </a:cxn>
                <a:cxn ang="0">
                  <a:pos x="30" y="96"/>
                </a:cxn>
                <a:cxn ang="0">
                  <a:pos x="30" y="96"/>
                </a:cxn>
                <a:cxn ang="0">
                  <a:pos x="30" y="12"/>
                </a:cxn>
                <a:cxn ang="0">
                  <a:pos x="48" y="18"/>
                </a:cxn>
                <a:cxn ang="0">
                  <a:pos x="54" y="24"/>
                </a:cxn>
                <a:cxn ang="0">
                  <a:pos x="54" y="36"/>
                </a:cxn>
                <a:cxn ang="0">
                  <a:pos x="48" y="48"/>
                </a:cxn>
                <a:cxn ang="0">
                  <a:pos x="36" y="66"/>
                </a:cxn>
                <a:cxn ang="0">
                  <a:pos x="30" y="78"/>
                </a:cxn>
                <a:cxn ang="0">
                  <a:pos x="18" y="66"/>
                </a:cxn>
                <a:cxn ang="0">
                  <a:pos x="12" y="48"/>
                </a:cxn>
                <a:cxn ang="0">
                  <a:pos x="6" y="30"/>
                </a:cxn>
                <a:cxn ang="0">
                  <a:pos x="18" y="12"/>
                </a:cxn>
                <a:cxn ang="0">
                  <a:pos x="30" y="12"/>
                </a:cxn>
                <a:cxn ang="0">
                  <a:pos x="30" y="12"/>
                </a:cxn>
              </a:cxnLst>
              <a:rect l="0" t="0" r="r" b="b"/>
              <a:pathLst>
                <a:path w="66" h="96">
                  <a:moveTo>
                    <a:pt x="30" y="96"/>
                  </a:moveTo>
                  <a:lnTo>
                    <a:pt x="54" y="72"/>
                  </a:lnTo>
                  <a:lnTo>
                    <a:pt x="66" y="48"/>
                  </a:lnTo>
                  <a:lnTo>
                    <a:pt x="66" y="24"/>
                  </a:lnTo>
                  <a:lnTo>
                    <a:pt x="54" y="6"/>
                  </a:lnTo>
                  <a:lnTo>
                    <a:pt x="30" y="0"/>
                  </a:lnTo>
                  <a:lnTo>
                    <a:pt x="18" y="0"/>
                  </a:lnTo>
                  <a:lnTo>
                    <a:pt x="6" y="12"/>
                  </a:lnTo>
                  <a:lnTo>
                    <a:pt x="0" y="36"/>
                  </a:lnTo>
                  <a:lnTo>
                    <a:pt x="6" y="60"/>
                  </a:lnTo>
                  <a:lnTo>
                    <a:pt x="18" y="84"/>
                  </a:lnTo>
                  <a:lnTo>
                    <a:pt x="30" y="96"/>
                  </a:lnTo>
                  <a:lnTo>
                    <a:pt x="30" y="96"/>
                  </a:lnTo>
                  <a:close/>
                  <a:moveTo>
                    <a:pt x="30" y="12"/>
                  </a:moveTo>
                  <a:lnTo>
                    <a:pt x="48" y="18"/>
                  </a:lnTo>
                  <a:lnTo>
                    <a:pt x="54" y="24"/>
                  </a:lnTo>
                  <a:lnTo>
                    <a:pt x="54" y="36"/>
                  </a:lnTo>
                  <a:lnTo>
                    <a:pt x="48" y="48"/>
                  </a:lnTo>
                  <a:lnTo>
                    <a:pt x="36" y="66"/>
                  </a:lnTo>
                  <a:lnTo>
                    <a:pt x="30" y="78"/>
                  </a:lnTo>
                  <a:lnTo>
                    <a:pt x="18" y="66"/>
                  </a:lnTo>
                  <a:lnTo>
                    <a:pt x="12" y="48"/>
                  </a:lnTo>
                  <a:lnTo>
                    <a:pt x="6" y="30"/>
                  </a:lnTo>
                  <a:lnTo>
                    <a:pt x="18" y="12"/>
                  </a:lnTo>
                  <a:lnTo>
                    <a:pt x="30" y="12"/>
                  </a:lnTo>
                  <a:lnTo>
                    <a:pt x="30" y="12"/>
                  </a:lnTo>
                  <a:close/>
                </a:path>
              </a:pathLst>
            </a:custGeom>
            <a:gradFill rotWithShape="0">
              <a:gsLst>
                <a:gs pos="0">
                  <a:schemeClr val="bg2"/>
                </a:gs>
                <a:gs pos="100000">
                  <a:schemeClr val="bg2">
                    <a:gamma/>
                    <a:tint val="81961"/>
                    <a:invGamma/>
                  </a:schemeClr>
                </a:gs>
              </a:gsLst>
              <a:lin ang="5400000" scaled="1"/>
            </a:gradFill>
            <a:ln w="9525">
              <a:noFill/>
              <a:round/>
              <a:headEnd/>
              <a:tailEnd/>
            </a:ln>
          </p:spPr>
          <p:txBody>
            <a:bodyPr/>
            <a:lstStyle/>
            <a:p>
              <a:pPr>
                <a:defRPr/>
              </a:pPr>
              <a:endParaRPr lang="ru-RU"/>
            </a:p>
          </p:txBody>
        </p:sp>
        <p:sp>
          <p:nvSpPr>
            <p:cNvPr id="25" name="Freeform 23"/>
            <p:cNvSpPr>
              <a:spLocks/>
            </p:cNvSpPr>
            <p:nvPr/>
          </p:nvSpPr>
          <p:spPr bwMode="ltGray">
            <a:xfrm>
              <a:off x="3017" y="1127"/>
              <a:ext cx="2603" cy="444"/>
            </a:xfrm>
            <a:custGeom>
              <a:avLst/>
              <a:gdLst/>
              <a:ahLst/>
              <a:cxnLst>
                <a:cxn ang="0">
                  <a:pos x="2577" y="0"/>
                </a:cxn>
                <a:cxn ang="0">
                  <a:pos x="2594" y="72"/>
                </a:cxn>
                <a:cxn ang="0">
                  <a:pos x="6" y="444"/>
                </a:cxn>
                <a:cxn ang="0">
                  <a:pos x="0" y="396"/>
                </a:cxn>
                <a:cxn ang="0">
                  <a:pos x="1225" y="96"/>
                </a:cxn>
                <a:cxn ang="0">
                  <a:pos x="1351" y="78"/>
                </a:cxn>
                <a:cxn ang="0">
                  <a:pos x="2577" y="0"/>
                </a:cxn>
                <a:cxn ang="0">
                  <a:pos x="2577" y="0"/>
                </a:cxn>
              </a:cxnLst>
              <a:rect l="0" t="0" r="r" b="b"/>
              <a:pathLst>
                <a:path w="2594" h="444">
                  <a:moveTo>
                    <a:pt x="2577" y="0"/>
                  </a:moveTo>
                  <a:lnTo>
                    <a:pt x="2594" y="72"/>
                  </a:lnTo>
                  <a:lnTo>
                    <a:pt x="6" y="444"/>
                  </a:lnTo>
                  <a:lnTo>
                    <a:pt x="0" y="396"/>
                  </a:lnTo>
                  <a:lnTo>
                    <a:pt x="1225" y="96"/>
                  </a:lnTo>
                  <a:lnTo>
                    <a:pt x="1351" y="78"/>
                  </a:lnTo>
                  <a:lnTo>
                    <a:pt x="2577" y="0"/>
                  </a:lnTo>
                  <a:lnTo>
                    <a:pt x="2577" y="0"/>
                  </a:lnTo>
                  <a:close/>
                </a:path>
              </a:pathLst>
            </a:custGeom>
            <a:gradFill rotWithShape="0">
              <a:gsLst>
                <a:gs pos="0">
                  <a:schemeClr val="bg2">
                    <a:gamma/>
                    <a:tint val="81961"/>
                    <a:invGamma/>
                  </a:schemeClr>
                </a:gs>
                <a:gs pos="100000">
                  <a:schemeClr val="bg2"/>
                </a:gs>
              </a:gsLst>
              <a:lin ang="0" scaled="1"/>
            </a:gradFill>
            <a:ln w="9525">
              <a:noFill/>
              <a:round/>
              <a:headEnd/>
              <a:tailEnd/>
            </a:ln>
          </p:spPr>
          <p:txBody>
            <a:bodyPr/>
            <a:lstStyle/>
            <a:p>
              <a:pPr>
                <a:defRPr/>
              </a:pPr>
              <a:endParaRPr lang="ru-RU"/>
            </a:p>
          </p:txBody>
        </p:sp>
        <p:sp>
          <p:nvSpPr>
            <p:cNvPr id="26" name="Freeform 24"/>
            <p:cNvSpPr>
              <a:spLocks noEditPoints="1"/>
            </p:cNvSpPr>
            <p:nvPr/>
          </p:nvSpPr>
          <p:spPr bwMode="ltGray">
            <a:xfrm>
              <a:off x="2934" y="3773"/>
              <a:ext cx="84" cy="95"/>
            </a:xfrm>
            <a:custGeom>
              <a:avLst/>
              <a:gdLst/>
              <a:ahLst/>
              <a:cxnLst>
                <a:cxn ang="0">
                  <a:pos x="36" y="95"/>
                </a:cxn>
                <a:cxn ang="0">
                  <a:pos x="60" y="77"/>
                </a:cxn>
                <a:cxn ang="0">
                  <a:pos x="78" y="53"/>
                </a:cxn>
                <a:cxn ang="0">
                  <a:pos x="84" y="42"/>
                </a:cxn>
                <a:cxn ang="0">
                  <a:pos x="84" y="30"/>
                </a:cxn>
                <a:cxn ang="0">
                  <a:pos x="72" y="6"/>
                </a:cxn>
                <a:cxn ang="0">
                  <a:pos x="42" y="0"/>
                </a:cxn>
                <a:cxn ang="0">
                  <a:pos x="30" y="0"/>
                </a:cxn>
                <a:cxn ang="0">
                  <a:pos x="12" y="12"/>
                </a:cxn>
                <a:cxn ang="0">
                  <a:pos x="0" y="24"/>
                </a:cxn>
                <a:cxn ang="0">
                  <a:pos x="0" y="36"/>
                </a:cxn>
                <a:cxn ang="0">
                  <a:pos x="6" y="59"/>
                </a:cxn>
                <a:cxn ang="0">
                  <a:pos x="24" y="83"/>
                </a:cxn>
                <a:cxn ang="0">
                  <a:pos x="36" y="95"/>
                </a:cxn>
                <a:cxn ang="0">
                  <a:pos x="36" y="95"/>
                </a:cxn>
                <a:cxn ang="0">
                  <a:pos x="48" y="12"/>
                </a:cxn>
                <a:cxn ang="0">
                  <a:pos x="66" y="18"/>
                </a:cxn>
                <a:cxn ang="0">
                  <a:pos x="72" y="30"/>
                </a:cxn>
                <a:cxn ang="0">
                  <a:pos x="72" y="42"/>
                </a:cxn>
                <a:cxn ang="0">
                  <a:pos x="66" y="53"/>
                </a:cxn>
                <a:cxn ang="0">
                  <a:pos x="48" y="71"/>
                </a:cxn>
                <a:cxn ang="0">
                  <a:pos x="42" y="77"/>
                </a:cxn>
                <a:cxn ang="0">
                  <a:pos x="36" y="77"/>
                </a:cxn>
                <a:cxn ang="0">
                  <a:pos x="24" y="65"/>
                </a:cxn>
                <a:cxn ang="0">
                  <a:pos x="18" y="48"/>
                </a:cxn>
                <a:cxn ang="0">
                  <a:pos x="18" y="30"/>
                </a:cxn>
                <a:cxn ang="0">
                  <a:pos x="30" y="12"/>
                </a:cxn>
                <a:cxn ang="0">
                  <a:pos x="48" y="12"/>
                </a:cxn>
                <a:cxn ang="0">
                  <a:pos x="48" y="12"/>
                </a:cxn>
              </a:cxnLst>
              <a:rect l="0" t="0" r="r" b="b"/>
              <a:pathLst>
                <a:path w="84" h="95">
                  <a:moveTo>
                    <a:pt x="36" y="95"/>
                  </a:moveTo>
                  <a:lnTo>
                    <a:pt x="60" y="77"/>
                  </a:lnTo>
                  <a:lnTo>
                    <a:pt x="78" y="53"/>
                  </a:lnTo>
                  <a:lnTo>
                    <a:pt x="84" y="42"/>
                  </a:lnTo>
                  <a:lnTo>
                    <a:pt x="84" y="30"/>
                  </a:lnTo>
                  <a:lnTo>
                    <a:pt x="72" y="6"/>
                  </a:lnTo>
                  <a:lnTo>
                    <a:pt x="42" y="0"/>
                  </a:lnTo>
                  <a:lnTo>
                    <a:pt x="30" y="0"/>
                  </a:lnTo>
                  <a:lnTo>
                    <a:pt x="12" y="12"/>
                  </a:lnTo>
                  <a:lnTo>
                    <a:pt x="0" y="24"/>
                  </a:lnTo>
                  <a:lnTo>
                    <a:pt x="0" y="36"/>
                  </a:lnTo>
                  <a:lnTo>
                    <a:pt x="6" y="59"/>
                  </a:lnTo>
                  <a:lnTo>
                    <a:pt x="24" y="83"/>
                  </a:lnTo>
                  <a:lnTo>
                    <a:pt x="36" y="95"/>
                  </a:lnTo>
                  <a:lnTo>
                    <a:pt x="36" y="95"/>
                  </a:lnTo>
                  <a:close/>
                  <a:moveTo>
                    <a:pt x="48" y="12"/>
                  </a:moveTo>
                  <a:lnTo>
                    <a:pt x="66" y="18"/>
                  </a:lnTo>
                  <a:lnTo>
                    <a:pt x="72" y="30"/>
                  </a:lnTo>
                  <a:lnTo>
                    <a:pt x="72" y="42"/>
                  </a:lnTo>
                  <a:lnTo>
                    <a:pt x="66" y="53"/>
                  </a:lnTo>
                  <a:lnTo>
                    <a:pt x="48" y="71"/>
                  </a:lnTo>
                  <a:lnTo>
                    <a:pt x="42" y="77"/>
                  </a:lnTo>
                  <a:lnTo>
                    <a:pt x="36" y="77"/>
                  </a:lnTo>
                  <a:lnTo>
                    <a:pt x="24" y="65"/>
                  </a:lnTo>
                  <a:lnTo>
                    <a:pt x="18" y="48"/>
                  </a:lnTo>
                  <a:lnTo>
                    <a:pt x="18" y="30"/>
                  </a:lnTo>
                  <a:lnTo>
                    <a:pt x="30" y="12"/>
                  </a:lnTo>
                  <a:lnTo>
                    <a:pt x="48" y="12"/>
                  </a:lnTo>
                  <a:lnTo>
                    <a:pt x="48" y="12"/>
                  </a:lnTo>
                  <a:close/>
                </a:path>
              </a:pathLst>
            </a:custGeom>
            <a:gradFill rotWithShape="0">
              <a:gsLst>
                <a:gs pos="0">
                  <a:schemeClr val="bg2"/>
                </a:gs>
                <a:gs pos="100000">
                  <a:schemeClr val="bg2">
                    <a:gamma/>
                    <a:tint val="81961"/>
                    <a:invGamma/>
                  </a:schemeClr>
                </a:gs>
              </a:gsLst>
              <a:lin ang="5400000" scaled="1"/>
            </a:gradFill>
            <a:ln w="9525">
              <a:noFill/>
              <a:round/>
              <a:headEnd/>
              <a:tailEnd/>
            </a:ln>
          </p:spPr>
          <p:txBody>
            <a:bodyPr/>
            <a:lstStyle/>
            <a:p>
              <a:pPr>
                <a:defRPr/>
              </a:pPr>
              <a:endParaRPr lang="ru-RU"/>
            </a:p>
          </p:txBody>
        </p:sp>
        <p:sp>
          <p:nvSpPr>
            <p:cNvPr id="27" name="Freeform 25"/>
            <p:cNvSpPr>
              <a:spLocks noEditPoints="1"/>
            </p:cNvSpPr>
            <p:nvPr/>
          </p:nvSpPr>
          <p:spPr bwMode="ltGray">
            <a:xfrm>
              <a:off x="3779" y="3872"/>
              <a:ext cx="90" cy="108"/>
            </a:xfrm>
            <a:custGeom>
              <a:avLst/>
              <a:gdLst/>
              <a:ahLst/>
              <a:cxnLst>
                <a:cxn ang="0">
                  <a:pos x="12" y="96"/>
                </a:cxn>
                <a:cxn ang="0">
                  <a:pos x="24" y="108"/>
                </a:cxn>
                <a:cxn ang="0">
                  <a:pos x="42" y="108"/>
                </a:cxn>
                <a:cxn ang="0">
                  <a:pos x="66" y="102"/>
                </a:cxn>
                <a:cxn ang="0">
                  <a:pos x="84" y="78"/>
                </a:cxn>
                <a:cxn ang="0">
                  <a:pos x="90" y="66"/>
                </a:cxn>
                <a:cxn ang="0">
                  <a:pos x="84" y="48"/>
                </a:cxn>
                <a:cxn ang="0">
                  <a:pos x="66" y="24"/>
                </a:cxn>
                <a:cxn ang="0">
                  <a:pos x="48" y="12"/>
                </a:cxn>
                <a:cxn ang="0">
                  <a:pos x="36" y="0"/>
                </a:cxn>
                <a:cxn ang="0">
                  <a:pos x="30" y="0"/>
                </a:cxn>
                <a:cxn ang="0">
                  <a:pos x="30" y="0"/>
                </a:cxn>
                <a:cxn ang="0">
                  <a:pos x="24" y="0"/>
                </a:cxn>
                <a:cxn ang="0">
                  <a:pos x="12" y="30"/>
                </a:cxn>
                <a:cxn ang="0">
                  <a:pos x="0" y="54"/>
                </a:cxn>
                <a:cxn ang="0">
                  <a:pos x="0" y="78"/>
                </a:cxn>
                <a:cxn ang="0">
                  <a:pos x="12" y="96"/>
                </a:cxn>
                <a:cxn ang="0">
                  <a:pos x="12" y="96"/>
                </a:cxn>
                <a:cxn ang="0">
                  <a:pos x="12" y="72"/>
                </a:cxn>
                <a:cxn ang="0">
                  <a:pos x="18" y="54"/>
                </a:cxn>
                <a:cxn ang="0">
                  <a:pos x="24" y="36"/>
                </a:cxn>
                <a:cxn ang="0">
                  <a:pos x="30" y="18"/>
                </a:cxn>
                <a:cxn ang="0">
                  <a:pos x="30" y="12"/>
                </a:cxn>
                <a:cxn ang="0">
                  <a:pos x="48" y="24"/>
                </a:cxn>
                <a:cxn ang="0">
                  <a:pos x="66" y="36"/>
                </a:cxn>
                <a:cxn ang="0">
                  <a:pos x="78" y="54"/>
                </a:cxn>
                <a:cxn ang="0">
                  <a:pos x="78" y="72"/>
                </a:cxn>
                <a:cxn ang="0">
                  <a:pos x="72" y="84"/>
                </a:cxn>
                <a:cxn ang="0">
                  <a:pos x="48" y="96"/>
                </a:cxn>
                <a:cxn ang="0">
                  <a:pos x="36" y="96"/>
                </a:cxn>
                <a:cxn ang="0">
                  <a:pos x="24" y="90"/>
                </a:cxn>
                <a:cxn ang="0">
                  <a:pos x="18" y="84"/>
                </a:cxn>
                <a:cxn ang="0">
                  <a:pos x="12" y="72"/>
                </a:cxn>
                <a:cxn ang="0">
                  <a:pos x="12" y="72"/>
                </a:cxn>
              </a:cxnLst>
              <a:rect l="0" t="0" r="r" b="b"/>
              <a:pathLst>
                <a:path w="90" h="108">
                  <a:moveTo>
                    <a:pt x="12" y="96"/>
                  </a:moveTo>
                  <a:lnTo>
                    <a:pt x="24" y="108"/>
                  </a:lnTo>
                  <a:lnTo>
                    <a:pt x="42" y="108"/>
                  </a:lnTo>
                  <a:lnTo>
                    <a:pt x="66" y="102"/>
                  </a:lnTo>
                  <a:lnTo>
                    <a:pt x="84" y="78"/>
                  </a:lnTo>
                  <a:lnTo>
                    <a:pt x="90" y="66"/>
                  </a:lnTo>
                  <a:lnTo>
                    <a:pt x="84" y="48"/>
                  </a:lnTo>
                  <a:lnTo>
                    <a:pt x="66" y="24"/>
                  </a:lnTo>
                  <a:lnTo>
                    <a:pt x="48" y="12"/>
                  </a:lnTo>
                  <a:lnTo>
                    <a:pt x="36" y="0"/>
                  </a:lnTo>
                  <a:lnTo>
                    <a:pt x="30" y="0"/>
                  </a:lnTo>
                  <a:lnTo>
                    <a:pt x="30" y="0"/>
                  </a:lnTo>
                  <a:lnTo>
                    <a:pt x="24" y="0"/>
                  </a:lnTo>
                  <a:lnTo>
                    <a:pt x="12" y="30"/>
                  </a:lnTo>
                  <a:lnTo>
                    <a:pt x="0" y="54"/>
                  </a:lnTo>
                  <a:lnTo>
                    <a:pt x="0" y="78"/>
                  </a:lnTo>
                  <a:lnTo>
                    <a:pt x="12" y="96"/>
                  </a:lnTo>
                  <a:lnTo>
                    <a:pt x="12" y="96"/>
                  </a:lnTo>
                  <a:close/>
                  <a:moveTo>
                    <a:pt x="12" y="72"/>
                  </a:moveTo>
                  <a:lnTo>
                    <a:pt x="18" y="54"/>
                  </a:lnTo>
                  <a:lnTo>
                    <a:pt x="24" y="36"/>
                  </a:lnTo>
                  <a:lnTo>
                    <a:pt x="30" y="18"/>
                  </a:lnTo>
                  <a:lnTo>
                    <a:pt x="30" y="12"/>
                  </a:lnTo>
                  <a:lnTo>
                    <a:pt x="48" y="24"/>
                  </a:lnTo>
                  <a:lnTo>
                    <a:pt x="66" y="36"/>
                  </a:lnTo>
                  <a:lnTo>
                    <a:pt x="78" y="54"/>
                  </a:lnTo>
                  <a:lnTo>
                    <a:pt x="78" y="72"/>
                  </a:lnTo>
                  <a:lnTo>
                    <a:pt x="72" y="84"/>
                  </a:lnTo>
                  <a:lnTo>
                    <a:pt x="48" y="96"/>
                  </a:lnTo>
                  <a:lnTo>
                    <a:pt x="36" y="96"/>
                  </a:lnTo>
                  <a:lnTo>
                    <a:pt x="24" y="90"/>
                  </a:lnTo>
                  <a:lnTo>
                    <a:pt x="18" y="84"/>
                  </a:lnTo>
                  <a:lnTo>
                    <a:pt x="12" y="72"/>
                  </a:lnTo>
                  <a:lnTo>
                    <a:pt x="12" y="72"/>
                  </a:lnTo>
                  <a:close/>
                </a:path>
              </a:pathLst>
            </a:custGeom>
            <a:gradFill rotWithShape="0">
              <a:gsLst>
                <a:gs pos="0">
                  <a:schemeClr val="bg2"/>
                </a:gs>
                <a:gs pos="100000">
                  <a:schemeClr val="bg2">
                    <a:gamma/>
                    <a:tint val="81961"/>
                    <a:invGamma/>
                  </a:schemeClr>
                </a:gs>
              </a:gsLst>
              <a:lin ang="5400000" scaled="1"/>
            </a:gradFill>
            <a:ln w="9525">
              <a:noFill/>
              <a:round/>
              <a:headEnd/>
              <a:tailEnd/>
            </a:ln>
          </p:spPr>
          <p:txBody>
            <a:bodyPr/>
            <a:lstStyle/>
            <a:p>
              <a:pPr>
                <a:defRPr/>
              </a:pPr>
              <a:endParaRPr lang="ru-RU"/>
            </a:p>
          </p:txBody>
        </p:sp>
        <p:sp>
          <p:nvSpPr>
            <p:cNvPr id="28" name="Freeform 26"/>
            <p:cNvSpPr>
              <a:spLocks noEditPoints="1"/>
            </p:cNvSpPr>
            <p:nvPr/>
          </p:nvSpPr>
          <p:spPr bwMode="ltGray">
            <a:xfrm>
              <a:off x="2400" y="3872"/>
              <a:ext cx="72" cy="90"/>
            </a:xfrm>
            <a:custGeom>
              <a:avLst/>
              <a:gdLst/>
              <a:ahLst/>
              <a:cxnLst>
                <a:cxn ang="0">
                  <a:pos x="71" y="90"/>
                </a:cxn>
                <a:cxn ang="0">
                  <a:pos x="71" y="60"/>
                </a:cxn>
                <a:cxn ang="0">
                  <a:pos x="71" y="36"/>
                </a:cxn>
                <a:cxn ang="0">
                  <a:pos x="60" y="12"/>
                </a:cxn>
                <a:cxn ang="0">
                  <a:pos x="36" y="0"/>
                </a:cxn>
                <a:cxn ang="0">
                  <a:pos x="12" y="12"/>
                </a:cxn>
                <a:cxn ang="0">
                  <a:pos x="0" y="36"/>
                </a:cxn>
                <a:cxn ang="0">
                  <a:pos x="6" y="60"/>
                </a:cxn>
                <a:cxn ang="0">
                  <a:pos x="30" y="78"/>
                </a:cxn>
                <a:cxn ang="0">
                  <a:pos x="54" y="90"/>
                </a:cxn>
                <a:cxn ang="0">
                  <a:pos x="71" y="90"/>
                </a:cxn>
                <a:cxn ang="0">
                  <a:pos x="71" y="90"/>
                </a:cxn>
                <a:cxn ang="0">
                  <a:pos x="24" y="18"/>
                </a:cxn>
                <a:cxn ang="0">
                  <a:pos x="42" y="18"/>
                </a:cxn>
                <a:cxn ang="0">
                  <a:pos x="54" y="18"/>
                </a:cxn>
                <a:cxn ang="0">
                  <a:pos x="60" y="42"/>
                </a:cxn>
                <a:cxn ang="0">
                  <a:pos x="60" y="66"/>
                </a:cxn>
                <a:cxn ang="0">
                  <a:pos x="60" y="72"/>
                </a:cxn>
                <a:cxn ang="0">
                  <a:pos x="60" y="78"/>
                </a:cxn>
                <a:cxn ang="0">
                  <a:pos x="42" y="72"/>
                </a:cxn>
                <a:cxn ang="0">
                  <a:pos x="24" y="66"/>
                </a:cxn>
                <a:cxn ang="0">
                  <a:pos x="12" y="48"/>
                </a:cxn>
                <a:cxn ang="0">
                  <a:pos x="12" y="30"/>
                </a:cxn>
                <a:cxn ang="0">
                  <a:pos x="24" y="18"/>
                </a:cxn>
                <a:cxn ang="0">
                  <a:pos x="24" y="18"/>
                </a:cxn>
              </a:cxnLst>
              <a:rect l="0" t="0" r="r" b="b"/>
              <a:pathLst>
                <a:path w="71" h="90">
                  <a:moveTo>
                    <a:pt x="71" y="90"/>
                  </a:moveTo>
                  <a:lnTo>
                    <a:pt x="71" y="60"/>
                  </a:lnTo>
                  <a:lnTo>
                    <a:pt x="71" y="36"/>
                  </a:lnTo>
                  <a:lnTo>
                    <a:pt x="60" y="12"/>
                  </a:lnTo>
                  <a:lnTo>
                    <a:pt x="36" y="0"/>
                  </a:lnTo>
                  <a:lnTo>
                    <a:pt x="12" y="12"/>
                  </a:lnTo>
                  <a:lnTo>
                    <a:pt x="0" y="36"/>
                  </a:lnTo>
                  <a:lnTo>
                    <a:pt x="6" y="60"/>
                  </a:lnTo>
                  <a:lnTo>
                    <a:pt x="30" y="78"/>
                  </a:lnTo>
                  <a:lnTo>
                    <a:pt x="54" y="90"/>
                  </a:lnTo>
                  <a:lnTo>
                    <a:pt x="71" y="90"/>
                  </a:lnTo>
                  <a:lnTo>
                    <a:pt x="71" y="90"/>
                  </a:lnTo>
                  <a:close/>
                  <a:moveTo>
                    <a:pt x="24" y="18"/>
                  </a:moveTo>
                  <a:lnTo>
                    <a:pt x="42" y="18"/>
                  </a:lnTo>
                  <a:lnTo>
                    <a:pt x="54" y="18"/>
                  </a:lnTo>
                  <a:lnTo>
                    <a:pt x="60" y="42"/>
                  </a:lnTo>
                  <a:lnTo>
                    <a:pt x="60" y="66"/>
                  </a:lnTo>
                  <a:lnTo>
                    <a:pt x="60" y="72"/>
                  </a:lnTo>
                  <a:lnTo>
                    <a:pt x="60" y="78"/>
                  </a:lnTo>
                  <a:lnTo>
                    <a:pt x="42" y="72"/>
                  </a:lnTo>
                  <a:lnTo>
                    <a:pt x="24" y="66"/>
                  </a:lnTo>
                  <a:lnTo>
                    <a:pt x="12" y="48"/>
                  </a:lnTo>
                  <a:lnTo>
                    <a:pt x="12" y="30"/>
                  </a:lnTo>
                  <a:lnTo>
                    <a:pt x="24" y="18"/>
                  </a:lnTo>
                  <a:lnTo>
                    <a:pt x="24" y="18"/>
                  </a:lnTo>
                  <a:close/>
                </a:path>
              </a:pathLst>
            </a:custGeom>
            <a:gradFill rotWithShape="0">
              <a:gsLst>
                <a:gs pos="0">
                  <a:schemeClr val="bg2"/>
                </a:gs>
                <a:gs pos="100000">
                  <a:schemeClr val="bg2">
                    <a:gamma/>
                    <a:tint val="81961"/>
                    <a:invGamma/>
                  </a:schemeClr>
                </a:gs>
              </a:gsLst>
              <a:lin ang="5400000" scaled="1"/>
            </a:gradFill>
            <a:ln w="9525">
              <a:noFill/>
              <a:round/>
              <a:headEnd/>
              <a:tailEnd/>
            </a:ln>
          </p:spPr>
          <p:txBody>
            <a:bodyPr/>
            <a:lstStyle/>
            <a:p>
              <a:pPr>
                <a:defRPr/>
              </a:pPr>
              <a:endParaRPr lang="ru-RU"/>
            </a:p>
          </p:txBody>
        </p:sp>
        <p:sp>
          <p:nvSpPr>
            <p:cNvPr id="29" name="Oval 27"/>
            <p:cNvSpPr>
              <a:spLocks noChangeArrowheads="1"/>
            </p:cNvSpPr>
            <p:nvPr/>
          </p:nvSpPr>
          <p:spPr bwMode="ltGray">
            <a:xfrm>
              <a:off x="2444" y="3838"/>
              <a:ext cx="1380" cy="389"/>
            </a:xfrm>
            <a:prstGeom prst="ellipse">
              <a:avLst/>
            </a:prstGeom>
            <a:gradFill rotWithShape="0">
              <a:gsLst>
                <a:gs pos="0">
                  <a:schemeClr val="bg2">
                    <a:gamma/>
                    <a:tint val="81961"/>
                    <a:invGamma/>
                  </a:schemeClr>
                </a:gs>
                <a:gs pos="100000">
                  <a:schemeClr val="bg2"/>
                </a:gs>
              </a:gsLst>
              <a:lin ang="2700000" scaled="1"/>
            </a:gradFill>
            <a:ln w="9525">
              <a:noFill/>
              <a:round/>
              <a:headEnd/>
              <a:tailEnd/>
            </a:ln>
            <a:effectLst/>
          </p:spPr>
          <p:txBody>
            <a:bodyPr/>
            <a:lstStyle/>
            <a:p>
              <a:pPr>
                <a:defRPr/>
              </a:pPr>
              <a:endParaRPr lang="ru-RU"/>
            </a:p>
          </p:txBody>
        </p:sp>
        <p:sp>
          <p:nvSpPr>
            <p:cNvPr id="30" name="Oval 28"/>
            <p:cNvSpPr>
              <a:spLocks noChangeArrowheads="1"/>
            </p:cNvSpPr>
            <p:nvPr/>
          </p:nvSpPr>
          <p:spPr bwMode="ltGray">
            <a:xfrm>
              <a:off x="2394" y="3834"/>
              <a:ext cx="1502" cy="288"/>
            </a:xfrm>
            <a:prstGeom prst="ellipse">
              <a:avLst/>
            </a:prstGeom>
            <a:gradFill rotWithShape="0">
              <a:gsLst>
                <a:gs pos="0">
                  <a:schemeClr val="bg2"/>
                </a:gs>
                <a:gs pos="100000">
                  <a:schemeClr val="bg2">
                    <a:gamma/>
                    <a:tint val="81961"/>
                    <a:invGamma/>
                  </a:schemeClr>
                </a:gs>
              </a:gsLst>
              <a:lin ang="5400000" scaled="1"/>
            </a:gradFill>
            <a:ln w="9525">
              <a:noFill/>
              <a:round/>
              <a:headEnd/>
              <a:tailEnd/>
            </a:ln>
            <a:effectLst/>
          </p:spPr>
          <p:txBody>
            <a:bodyPr/>
            <a:lstStyle/>
            <a:p>
              <a:pPr>
                <a:defRPr/>
              </a:pPr>
              <a:endParaRPr lang="ru-RU"/>
            </a:p>
          </p:txBody>
        </p:sp>
        <p:sp>
          <p:nvSpPr>
            <p:cNvPr id="31" name="Oval 29"/>
            <p:cNvSpPr>
              <a:spLocks noChangeArrowheads="1"/>
            </p:cNvSpPr>
            <p:nvPr/>
          </p:nvSpPr>
          <p:spPr bwMode="ltGray">
            <a:xfrm>
              <a:off x="2441" y="3860"/>
              <a:ext cx="1425" cy="220"/>
            </a:xfrm>
            <a:prstGeom prst="ellipse">
              <a:avLst/>
            </a:prstGeom>
            <a:gradFill rotWithShape="0">
              <a:gsLst>
                <a:gs pos="0">
                  <a:schemeClr val="bg2"/>
                </a:gs>
                <a:gs pos="100000">
                  <a:schemeClr val="bg2">
                    <a:gamma/>
                    <a:tint val="81961"/>
                    <a:invGamma/>
                  </a:schemeClr>
                </a:gs>
              </a:gsLst>
              <a:lin ang="0" scaled="1"/>
            </a:gradFill>
            <a:ln w="9525">
              <a:noFill/>
              <a:round/>
              <a:headEnd/>
              <a:tailEnd/>
            </a:ln>
            <a:effectLst/>
          </p:spPr>
          <p:txBody>
            <a:bodyPr/>
            <a:lstStyle/>
            <a:p>
              <a:pPr>
                <a:defRPr/>
              </a:pPr>
              <a:endParaRPr lang="ru-RU"/>
            </a:p>
          </p:txBody>
        </p:sp>
        <p:sp>
          <p:nvSpPr>
            <p:cNvPr id="32" name="Freeform 30"/>
            <p:cNvSpPr>
              <a:spLocks noEditPoints="1"/>
            </p:cNvSpPr>
            <p:nvPr/>
          </p:nvSpPr>
          <p:spPr bwMode="ltGray">
            <a:xfrm>
              <a:off x="3743" y="3788"/>
              <a:ext cx="90" cy="96"/>
            </a:xfrm>
            <a:custGeom>
              <a:avLst/>
              <a:gdLst/>
              <a:ahLst/>
              <a:cxnLst>
                <a:cxn ang="0">
                  <a:pos x="66" y="96"/>
                </a:cxn>
                <a:cxn ang="0">
                  <a:pos x="78" y="66"/>
                </a:cxn>
                <a:cxn ang="0">
                  <a:pos x="90" y="42"/>
                </a:cxn>
                <a:cxn ang="0">
                  <a:pos x="78" y="18"/>
                </a:cxn>
                <a:cxn ang="0">
                  <a:pos x="60" y="0"/>
                </a:cxn>
                <a:cxn ang="0">
                  <a:pos x="30" y="6"/>
                </a:cxn>
                <a:cxn ang="0">
                  <a:pos x="18" y="18"/>
                </a:cxn>
                <a:cxn ang="0">
                  <a:pos x="6" y="30"/>
                </a:cxn>
                <a:cxn ang="0">
                  <a:pos x="0" y="42"/>
                </a:cxn>
                <a:cxn ang="0">
                  <a:pos x="6" y="60"/>
                </a:cxn>
                <a:cxn ang="0">
                  <a:pos x="24" y="78"/>
                </a:cxn>
                <a:cxn ang="0">
                  <a:pos x="48" y="90"/>
                </a:cxn>
                <a:cxn ang="0">
                  <a:pos x="66" y="96"/>
                </a:cxn>
                <a:cxn ang="0">
                  <a:pos x="66" y="96"/>
                </a:cxn>
                <a:cxn ang="0">
                  <a:pos x="42" y="18"/>
                </a:cxn>
                <a:cxn ang="0">
                  <a:pos x="60" y="18"/>
                </a:cxn>
                <a:cxn ang="0">
                  <a:pos x="72" y="24"/>
                </a:cxn>
                <a:cxn ang="0">
                  <a:pos x="72" y="36"/>
                </a:cxn>
                <a:cxn ang="0">
                  <a:pos x="72" y="48"/>
                </a:cxn>
                <a:cxn ang="0">
                  <a:pos x="66" y="72"/>
                </a:cxn>
                <a:cxn ang="0">
                  <a:pos x="60" y="78"/>
                </a:cxn>
                <a:cxn ang="0">
                  <a:pos x="60" y="84"/>
                </a:cxn>
                <a:cxn ang="0">
                  <a:pos x="42" y="72"/>
                </a:cxn>
                <a:cxn ang="0">
                  <a:pos x="30" y="66"/>
                </a:cxn>
                <a:cxn ang="0">
                  <a:pos x="18" y="42"/>
                </a:cxn>
                <a:cxn ang="0">
                  <a:pos x="24" y="30"/>
                </a:cxn>
                <a:cxn ang="0">
                  <a:pos x="42" y="18"/>
                </a:cxn>
                <a:cxn ang="0">
                  <a:pos x="42" y="18"/>
                </a:cxn>
              </a:cxnLst>
              <a:rect l="0" t="0" r="r" b="b"/>
              <a:pathLst>
                <a:path w="90" h="96">
                  <a:moveTo>
                    <a:pt x="66" y="96"/>
                  </a:moveTo>
                  <a:lnTo>
                    <a:pt x="78" y="66"/>
                  </a:lnTo>
                  <a:lnTo>
                    <a:pt x="90" y="42"/>
                  </a:lnTo>
                  <a:lnTo>
                    <a:pt x="78" y="18"/>
                  </a:lnTo>
                  <a:lnTo>
                    <a:pt x="60" y="0"/>
                  </a:lnTo>
                  <a:lnTo>
                    <a:pt x="30" y="6"/>
                  </a:lnTo>
                  <a:lnTo>
                    <a:pt x="18" y="18"/>
                  </a:lnTo>
                  <a:lnTo>
                    <a:pt x="6" y="30"/>
                  </a:lnTo>
                  <a:lnTo>
                    <a:pt x="0" y="42"/>
                  </a:lnTo>
                  <a:lnTo>
                    <a:pt x="6" y="60"/>
                  </a:lnTo>
                  <a:lnTo>
                    <a:pt x="24" y="78"/>
                  </a:lnTo>
                  <a:lnTo>
                    <a:pt x="48" y="90"/>
                  </a:lnTo>
                  <a:lnTo>
                    <a:pt x="66" y="96"/>
                  </a:lnTo>
                  <a:lnTo>
                    <a:pt x="66" y="96"/>
                  </a:lnTo>
                  <a:close/>
                  <a:moveTo>
                    <a:pt x="42" y="18"/>
                  </a:moveTo>
                  <a:lnTo>
                    <a:pt x="60" y="18"/>
                  </a:lnTo>
                  <a:lnTo>
                    <a:pt x="72" y="24"/>
                  </a:lnTo>
                  <a:lnTo>
                    <a:pt x="72" y="36"/>
                  </a:lnTo>
                  <a:lnTo>
                    <a:pt x="72" y="48"/>
                  </a:lnTo>
                  <a:lnTo>
                    <a:pt x="66" y="72"/>
                  </a:lnTo>
                  <a:lnTo>
                    <a:pt x="60" y="78"/>
                  </a:lnTo>
                  <a:lnTo>
                    <a:pt x="60" y="84"/>
                  </a:lnTo>
                  <a:lnTo>
                    <a:pt x="42" y="72"/>
                  </a:lnTo>
                  <a:lnTo>
                    <a:pt x="30" y="66"/>
                  </a:lnTo>
                  <a:lnTo>
                    <a:pt x="18" y="42"/>
                  </a:lnTo>
                  <a:lnTo>
                    <a:pt x="24" y="30"/>
                  </a:lnTo>
                  <a:lnTo>
                    <a:pt x="42" y="18"/>
                  </a:lnTo>
                  <a:lnTo>
                    <a:pt x="42" y="18"/>
                  </a:lnTo>
                  <a:close/>
                </a:path>
              </a:pathLst>
            </a:custGeom>
            <a:gradFill rotWithShape="0">
              <a:gsLst>
                <a:gs pos="0">
                  <a:schemeClr val="bg2"/>
                </a:gs>
                <a:gs pos="100000">
                  <a:schemeClr val="bg2">
                    <a:gamma/>
                    <a:tint val="81961"/>
                    <a:invGamma/>
                  </a:schemeClr>
                </a:gs>
              </a:gsLst>
              <a:lin ang="5400000" scaled="1"/>
            </a:gradFill>
            <a:ln w="9525">
              <a:noFill/>
              <a:round/>
              <a:headEnd/>
              <a:tailEnd/>
            </a:ln>
          </p:spPr>
          <p:txBody>
            <a:bodyPr/>
            <a:lstStyle/>
            <a:p>
              <a:pPr>
                <a:defRPr/>
              </a:pPr>
              <a:endParaRPr lang="ru-RU"/>
            </a:p>
          </p:txBody>
        </p:sp>
        <p:sp>
          <p:nvSpPr>
            <p:cNvPr id="33" name="Freeform 31"/>
            <p:cNvSpPr>
              <a:spLocks noEditPoints="1"/>
            </p:cNvSpPr>
            <p:nvPr/>
          </p:nvSpPr>
          <p:spPr bwMode="ltGray">
            <a:xfrm>
              <a:off x="5422" y="3603"/>
              <a:ext cx="72" cy="108"/>
            </a:xfrm>
            <a:custGeom>
              <a:avLst/>
              <a:gdLst/>
              <a:ahLst/>
              <a:cxnLst>
                <a:cxn ang="0">
                  <a:pos x="0" y="90"/>
                </a:cxn>
                <a:cxn ang="0">
                  <a:pos x="12" y="102"/>
                </a:cxn>
                <a:cxn ang="0">
                  <a:pos x="24" y="108"/>
                </a:cxn>
                <a:cxn ang="0">
                  <a:pos x="48" y="108"/>
                </a:cxn>
                <a:cxn ang="0">
                  <a:pos x="66" y="96"/>
                </a:cxn>
                <a:cxn ang="0">
                  <a:pos x="72" y="66"/>
                </a:cxn>
                <a:cxn ang="0">
                  <a:pos x="66" y="42"/>
                </a:cxn>
                <a:cxn ang="0">
                  <a:pos x="60" y="18"/>
                </a:cxn>
                <a:cxn ang="0">
                  <a:pos x="48" y="6"/>
                </a:cxn>
                <a:cxn ang="0">
                  <a:pos x="42" y="0"/>
                </a:cxn>
                <a:cxn ang="0">
                  <a:pos x="42" y="0"/>
                </a:cxn>
                <a:cxn ang="0">
                  <a:pos x="36" y="0"/>
                </a:cxn>
                <a:cxn ang="0">
                  <a:pos x="18" y="24"/>
                </a:cxn>
                <a:cxn ang="0">
                  <a:pos x="6" y="48"/>
                </a:cxn>
                <a:cxn ang="0">
                  <a:pos x="0" y="66"/>
                </a:cxn>
                <a:cxn ang="0">
                  <a:pos x="0" y="90"/>
                </a:cxn>
                <a:cxn ang="0">
                  <a:pos x="0" y="90"/>
                </a:cxn>
                <a:cxn ang="0">
                  <a:pos x="12" y="66"/>
                </a:cxn>
                <a:cxn ang="0">
                  <a:pos x="18" y="48"/>
                </a:cxn>
                <a:cxn ang="0">
                  <a:pos x="24" y="36"/>
                </a:cxn>
                <a:cxn ang="0">
                  <a:pos x="30" y="24"/>
                </a:cxn>
                <a:cxn ang="0">
                  <a:pos x="36" y="18"/>
                </a:cxn>
                <a:cxn ang="0">
                  <a:pos x="54" y="30"/>
                </a:cxn>
                <a:cxn ang="0">
                  <a:pos x="60" y="48"/>
                </a:cxn>
                <a:cxn ang="0">
                  <a:pos x="66" y="72"/>
                </a:cxn>
                <a:cxn ang="0">
                  <a:pos x="66" y="84"/>
                </a:cxn>
                <a:cxn ang="0">
                  <a:pos x="54" y="96"/>
                </a:cxn>
                <a:cxn ang="0">
                  <a:pos x="30" y="102"/>
                </a:cxn>
                <a:cxn ang="0">
                  <a:pos x="24" y="96"/>
                </a:cxn>
                <a:cxn ang="0">
                  <a:pos x="12" y="90"/>
                </a:cxn>
                <a:cxn ang="0">
                  <a:pos x="12" y="78"/>
                </a:cxn>
                <a:cxn ang="0">
                  <a:pos x="12" y="66"/>
                </a:cxn>
                <a:cxn ang="0">
                  <a:pos x="12" y="66"/>
                </a:cxn>
              </a:cxnLst>
              <a:rect l="0" t="0" r="r" b="b"/>
              <a:pathLst>
                <a:path w="72" h="108">
                  <a:moveTo>
                    <a:pt x="0" y="90"/>
                  </a:moveTo>
                  <a:lnTo>
                    <a:pt x="12" y="102"/>
                  </a:lnTo>
                  <a:lnTo>
                    <a:pt x="24" y="108"/>
                  </a:lnTo>
                  <a:lnTo>
                    <a:pt x="48" y="108"/>
                  </a:lnTo>
                  <a:lnTo>
                    <a:pt x="66" y="96"/>
                  </a:lnTo>
                  <a:lnTo>
                    <a:pt x="72" y="66"/>
                  </a:lnTo>
                  <a:lnTo>
                    <a:pt x="66" y="42"/>
                  </a:lnTo>
                  <a:lnTo>
                    <a:pt x="60" y="18"/>
                  </a:lnTo>
                  <a:lnTo>
                    <a:pt x="48" y="6"/>
                  </a:lnTo>
                  <a:lnTo>
                    <a:pt x="42" y="0"/>
                  </a:lnTo>
                  <a:lnTo>
                    <a:pt x="42" y="0"/>
                  </a:lnTo>
                  <a:lnTo>
                    <a:pt x="36" y="0"/>
                  </a:lnTo>
                  <a:lnTo>
                    <a:pt x="18" y="24"/>
                  </a:lnTo>
                  <a:lnTo>
                    <a:pt x="6" y="48"/>
                  </a:lnTo>
                  <a:lnTo>
                    <a:pt x="0" y="66"/>
                  </a:lnTo>
                  <a:lnTo>
                    <a:pt x="0" y="90"/>
                  </a:lnTo>
                  <a:lnTo>
                    <a:pt x="0" y="90"/>
                  </a:lnTo>
                  <a:close/>
                  <a:moveTo>
                    <a:pt x="12" y="66"/>
                  </a:moveTo>
                  <a:lnTo>
                    <a:pt x="18" y="48"/>
                  </a:lnTo>
                  <a:lnTo>
                    <a:pt x="24" y="36"/>
                  </a:lnTo>
                  <a:lnTo>
                    <a:pt x="30" y="24"/>
                  </a:lnTo>
                  <a:lnTo>
                    <a:pt x="36" y="18"/>
                  </a:lnTo>
                  <a:lnTo>
                    <a:pt x="54" y="30"/>
                  </a:lnTo>
                  <a:lnTo>
                    <a:pt x="60" y="48"/>
                  </a:lnTo>
                  <a:lnTo>
                    <a:pt x="66" y="72"/>
                  </a:lnTo>
                  <a:lnTo>
                    <a:pt x="66" y="84"/>
                  </a:lnTo>
                  <a:lnTo>
                    <a:pt x="54" y="96"/>
                  </a:lnTo>
                  <a:lnTo>
                    <a:pt x="30" y="102"/>
                  </a:lnTo>
                  <a:lnTo>
                    <a:pt x="24" y="96"/>
                  </a:lnTo>
                  <a:lnTo>
                    <a:pt x="12" y="90"/>
                  </a:lnTo>
                  <a:lnTo>
                    <a:pt x="12" y="78"/>
                  </a:lnTo>
                  <a:lnTo>
                    <a:pt x="12" y="66"/>
                  </a:lnTo>
                  <a:lnTo>
                    <a:pt x="12" y="66"/>
                  </a:lnTo>
                  <a:close/>
                </a:path>
              </a:pathLst>
            </a:custGeom>
            <a:gradFill rotWithShape="0">
              <a:gsLst>
                <a:gs pos="0">
                  <a:schemeClr val="bg2"/>
                </a:gs>
                <a:gs pos="100000">
                  <a:schemeClr val="bg2">
                    <a:gamma/>
                    <a:tint val="81961"/>
                    <a:invGamma/>
                  </a:schemeClr>
                </a:gs>
              </a:gsLst>
              <a:lin ang="5400000" scaled="1"/>
            </a:gradFill>
            <a:ln w="9525">
              <a:noFill/>
              <a:round/>
              <a:headEnd/>
              <a:tailEnd/>
            </a:ln>
          </p:spPr>
          <p:txBody>
            <a:bodyPr/>
            <a:lstStyle/>
            <a:p>
              <a:pPr>
                <a:defRPr/>
              </a:pPr>
              <a:endParaRPr lang="ru-RU"/>
            </a:p>
          </p:txBody>
        </p:sp>
        <p:sp>
          <p:nvSpPr>
            <p:cNvPr id="34" name="Rectangle 32"/>
            <p:cNvSpPr>
              <a:spLocks noChangeArrowheads="1"/>
            </p:cNvSpPr>
            <p:nvPr/>
          </p:nvSpPr>
          <p:spPr bwMode="ltGray">
            <a:xfrm>
              <a:off x="4238" y="1773"/>
              <a:ext cx="173" cy="2539"/>
            </a:xfrm>
            <a:prstGeom prst="rect">
              <a:avLst/>
            </a:prstGeom>
            <a:gradFill rotWithShape="0">
              <a:gsLst>
                <a:gs pos="0">
                  <a:schemeClr val="bg2">
                    <a:gamma/>
                    <a:tint val="81961"/>
                    <a:invGamma/>
                  </a:schemeClr>
                </a:gs>
                <a:gs pos="100000">
                  <a:schemeClr val="bg2"/>
                </a:gs>
              </a:gsLst>
              <a:lin ang="0" scaled="1"/>
            </a:gradFill>
            <a:ln w="9525">
              <a:noFill/>
              <a:miter lim="800000"/>
              <a:headEnd/>
              <a:tailEnd/>
            </a:ln>
            <a:effectLst/>
          </p:spPr>
          <p:txBody>
            <a:bodyPr/>
            <a:lstStyle/>
            <a:p>
              <a:pPr>
                <a:defRPr/>
              </a:pPr>
              <a:endParaRPr lang="ru-RU"/>
            </a:p>
          </p:txBody>
        </p:sp>
        <p:sp>
          <p:nvSpPr>
            <p:cNvPr id="35" name="Rectangle 33"/>
            <p:cNvSpPr>
              <a:spLocks noChangeArrowheads="1"/>
            </p:cNvSpPr>
            <p:nvPr/>
          </p:nvSpPr>
          <p:spPr bwMode="ltGray">
            <a:xfrm>
              <a:off x="4288" y="1545"/>
              <a:ext cx="76" cy="240"/>
            </a:xfrm>
            <a:prstGeom prst="rect">
              <a:avLst/>
            </a:prstGeom>
            <a:gradFill rotWithShape="0">
              <a:gsLst>
                <a:gs pos="0">
                  <a:schemeClr val="bg2"/>
                </a:gs>
                <a:gs pos="100000">
                  <a:schemeClr val="bg2">
                    <a:gamma/>
                    <a:tint val="81961"/>
                    <a:invGamma/>
                  </a:schemeClr>
                </a:gs>
              </a:gsLst>
              <a:lin ang="5400000" scaled="1"/>
            </a:gradFill>
            <a:ln w="9525">
              <a:noFill/>
              <a:miter lim="800000"/>
              <a:headEnd/>
              <a:tailEnd/>
            </a:ln>
            <a:effectLst/>
          </p:spPr>
          <p:txBody>
            <a:bodyPr/>
            <a:lstStyle/>
            <a:p>
              <a:pPr>
                <a:defRPr/>
              </a:pPr>
              <a:endParaRPr lang="ru-RU"/>
            </a:p>
          </p:txBody>
        </p:sp>
        <p:sp>
          <p:nvSpPr>
            <p:cNvPr id="36" name="AutoShape 34"/>
            <p:cNvSpPr>
              <a:spLocks noChangeArrowheads="1"/>
            </p:cNvSpPr>
            <p:nvPr/>
          </p:nvSpPr>
          <p:spPr bwMode="ltGray">
            <a:xfrm>
              <a:off x="4220" y="1743"/>
              <a:ext cx="205" cy="52"/>
            </a:xfrm>
            <a:prstGeom prst="roundRect">
              <a:avLst>
                <a:gd name="adj" fmla="val 16667"/>
              </a:avLst>
            </a:prstGeom>
            <a:gradFill rotWithShape="0">
              <a:gsLst>
                <a:gs pos="0">
                  <a:schemeClr val="bg2"/>
                </a:gs>
                <a:gs pos="100000">
                  <a:schemeClr val="bg2">
                    <a:gamma/>
                    <a:tint val="81961"/>
                    <a:invGamma/>
                  </a:schemeClr>
                </a:gs>
              </a:gsLst>
              <a:lin ang="5400000" scaled="1"/>
            </a:gradFill>
            <a:ln w="9525">
              <a:noFill/>
              <a:round/>
              <a:headEnd/>
              <a:tailEnd/>
            </a:ln>
            <a:effectLst/>
          </p:spPr>
          <p:txBody>
            <a:bodyPr/>
            <a:lstStyle/>
            <a:p>
              <a:pPr>
                <a:defRPr/>
              </a:pPr>
              <a:endParaRPr lang="ru-RU"/>
            </a:p>
          </p:txBody>
        </p:sp>
        <p:sp>
          <p:nvSpPr>
            <p:cNvPr id="37" name="Freeform 35"/>
            <p:cNvSpPr>
              <a:spLocks/>
            </p:cNvSpPr>
            <p:nvPr/>
          </p:nvSpPr>
          <p:spPr bwMode="ltGray">
            <a:xfrm>
              <a:off x="4306" y="1529"/>
              <a:ext cx="252" cy="1576"/>
            </a:xfrm>
            <a:custGeom>
              <a:avLst/>
              <a:gdLst/>
              <a:ahLst/>
              <a:cxnLst>
                <a:cxn ang="0">
                  <a:pos x="252" y="1576"/>
                </a:cxn>
                <a:cxn ang="0">
                  <a:pos x="12" y="84"/>
                </a:cxn>
                <a:cxn ang="0">
                  <a:pos x="12" y="60"/>
                </a:cxn>
                <a:cxn ang="0">
                  <a:pos x="0" y="12"/>
                </a:cxn>
                <a:cxn ang="0">
                  <a:pos x="72" y="0"/>
                </a:cxn>
                <a:cxn ang="0">
                  <a:pos x="72" y="0"/>
                </a:cxn>
                <a:cxn ang="0">
                  <a:pos x="78" y="48"/>
                </a:cxn>
                <a:cxn ang="0">
                  <a:pos x="88" y="66"/>
                </a:cxn>
              </a:cxnLst>
              <a:rect l="0" t="0" r="r" b="b"/>
              <a:pathLst>
                <a:path w="252" h="1576">
                  <a:moveTo>
                    <a:pt x="252" y="1576"/>
                  </a:moveTo>
                  <a:lnTo>
                    <a:pt x="12" y="84"/>
                  </a:lnTo>
                  <a:lnTo>
                    <a:pt x="12" y="60"/>
                  </a:lnTo>
                  <a:lnTo>
                    <a:pt x="0" y="12"/>
                  </a:lnTo>
                  <a:lnTo>
                    <a:pt x="72" y="0"/>
                  </a:lnTo>
                  <a:lnTo>
                    <a:pt x="72" y="0"/>
                  </a:lnTo>
                  <a:lnTo>
                    <a:pt x="78" y="48"/>
                  </a:lnTo>
                  <a:lnTo>
                    <a:pt x="88" y="66"/>
                  </a:lnTo>
                </a:path>
              </a:pathLst>
            </a:custGeom>
            <a:gradFill rotWithShape="0">
              <a:gsLst>
                <a:gs pos="0">
                  <a:schemeClr val="bg2">
                    <a:gamma/>
                    <a:tint val="81961"/>
                    <a:invGamma/>
                  </a:schemeClr>
                </a:gs>
                <a:gs pos="100000">
                  <a:schemeClr val="bg2"/>
                </a:gs>
              </a:gsLst>
              <a:lin ang="2700000" scaled="1"/>
            </a:gradFill>
            <a:ln w="9525">
              <a:noFill/>
              <a:round/>
              <a:headEnd/>
              <a:tailEnd/>
            </a:ln>
          </p:spPr>
          <p:txBody>
            <a:bodyPr/>
            <a:lstStyle/>
            <a:p>
              <a:pPr>
                <a:defRPr/>
              </a:pPr>
              <a:endParaRPr lang="ru-RU"/>
            </a:p>
          </p:txBody>
        </p:sp>
        <p:sp>
          <p:nvSpPr>
            <p:cNvPr id="38" name="Freeform 36"/>
            <p:cNvSpPr>
              <a:spLocks/>
            </p:cNvSpPr>
            <p:nvPr/>
          </p:nvSpPr>
          <p:spPr bwMode="ltGray">
            <a:xfrm>
              <a:off x="4169" y="1421"/>
              <a:ext cx="317" cy="138"/>
            </a:xfrm>
            <a:custGeom>
              <a:avLst/>
              <a:gdLst/>
              <a:ahLst/>
              <a:cxnLst>
                <a:cxn ang="0">
                  <a:pos x="161" y="0"/>
                </a:cxn>
                <a:cxn ang="0">
                  <a:pos x="227" y="6"/>
                </a:cxn>
                <a:cxn ang="0">
                  <a:pos x="275" y="36"/>
                </a:cxn>
                <a:cxn ang="0">
                  <a:pos x="304" y="78"/>
                </a:cxn>
                <a:cxn ang="0">
                  <a:pos x="316" y="138"/>
                </a:cxn>
                <a:cxn ang="0">
                  <a:pos x="0" y="138"/>
                </a:cxn>
                <a:cxn ang="0">
                  <a:pos x="11" y="78"/>
                </a:cxn>
                <a:cxn ang="0">
                  <a:pos x="47" y="36"/>
                </a:cxn>
                <a:cxn ang="0">
                  <a:pos x="95" y="6"/>
                </a:cxn>
                <a:cxn ang="0">
                  <a:pos x="161" y="0"/>
                </a:cxn>
                <a:cxn ang="0">
                  <a:pos x="161" y="0"/>
                </a:cxn>
              </a:cxnLst>
              <a:rect l="0" t="0" r="r" b="b"/>
              <a:pathLst>
                <a:path w="316" h="138">
                  <a:moveTo>
                    <a:pt x="161" y="0"/>
                  </a:moveTo>
                  <a:lnTo>
                    <a:pt x="227" y="6"/>
                  </a:lnTo>
                  <a:lnTo>
                    <a:pt x="275" y="36"/>
                  </a:lnTo>
                  <a:lnTo>
                    <a:pt x="304" y="78"/>
                  </a:lnTo>
                  <a:lnTo>
                    <a:pt x="316" y="138"/>
                  </a:lnTo>
                  <a:lnTo>
                    <a:pt x="0" y="138"/>
                  </a:lnTo>
                  <a:lnTo>
                    <a:pt x="11" y="78"/>
                  </a:lnTo>
                  <a:lnTo>
                    <a:pt x="47" y="36"/>
                  </a:lnTo>
                  <a:lnTo>
                    <a:pt x="95" y="6"/>
                  </a:lnTo>
                  <a:lnTo>
                    <a:pt x="161" y="0"/>
                  </a:lnTo>
                  <a:lnTo>
                    <a:pt x="161" y="0"/>
                  </a:lnTo>
                  <a:close/>
                </a:path>
              </a:pathLst>
            </a:custGeom>
            <a:gradFill rotWithShape="0">
              <a:gsLst>
                <a:gs pos="0">
                  <a:schemeClr val="bg2">
                    <a:gamma/>
                    <a:tint val="81961"/>
                    <a:invGamma/>
                  </a:schemeClr>
                </a:gs>
                <a:gs pos="100000">
                  <a:schemeClr val="bg2"/>
                </a:gs>
              </a:gsLst>
              <a:lin ang="0" scaled="1"/>
            </a:gradFill>
            <a:ln w="9525">
              <a:noFill/>
              <a:round/>
              <a:headEnd/>
              <a:tailEnd/>
            </a:ln>
          </p:spPr>
          <p:txBody>
            <a:bodyPr/>
            <a:lstStyle/>
            <a:p>
              <a:pPr>
                <a:defRPr/>
              </a:pPr>
              <a:endParaRPr lang="ru-RU"/>
            </a:p>
          </p:txBody>
        </p:sp>
      </p:grpSp>
      <p:sp>
        <p:nvSpPr>
          <p:cNvPr id="84007" name="Rectangle 39"/>
          <p:cNvSpPr>
            <a:spLocks noGrp="1" noChangeArrowheads="1"/>
          </p:cNvSpPr>
          <p:nvPr>
            <p:ph type="subTitle" idx="1"/>
          </p:nvPr>
        </p:nvSpPr>
        <p:spPr>
          <a:xfrm>
            <a:off x="1371600" y="3886200"/>
            <a:ext cx="6400800" cy="1752600"/>
          </a:xfrm>
        </p:spPr>
        <p:txBody>
          <a:bodyPr/>
          <a:lstStyle>
            <a:lvl1pPr marL="0" indent="0" algn="ctr">
              <a:buFont typeface="Wingdings" pitchFamily="2" charset="2"/>
              <a:buNone/>
              <a:defRPr/>
            </a:lvl1pPr>
          </a:lstStyle>
          <a:p>
            <a:r>
              <a:rPr lang="ru-RU"/>
              <a:t>Образец подзаголовка</a:t>
            </a:r>
          </a:p>
        </p:txBody>
      </p:sp>
      <p:sp>
        <p:nvSpPr>
          <p:cNvPr id="84008" name="Rectangle 40"/>
          <p:cNvSpPr>
            <a:spLocks noGrp="1" noChangeArrowheads="1"/>
          </p:cNvSpPr>
          <p:nvPr>
            <p:ph type="ctrTitle"/>
          </p:nvPr>
        </p:nvSpPr>
        <p:spPr>
          <a:xfrm>
            <a:off x="685800" y="1768475"/>
            <a:ext cx="7772400" cy="1736725"/>
          </a:xfrm>
        </p:spPr>
        <p:txBody>
          <a:bodyPr anchor="b" anchorCtr="1"/>
          <a:lstStyle>
            <a:lvl1pPr>
              <a:defRPr sz="5400"/>
            </a:lvl1pPr>
          </a:lstStyle>
          <a:p>
            <a:r>
              <a:rPr lang="ru-RU"/>
              <a:t>Образец заголовка</a:t>
            </a:r>
          </a:p>
        </p:txBody>
      </p:sp>
      <p:sp>
        <p:nvSpPr>
          <p:cNvPr id="39" name="Rectangle 37"/>
          <p:cNvSpPr>
            <a:spLocks noGrp="1" noChangeArrowheads="1"/>
          </p:cNvSpPr>
          <p:nvPr>
            <p:ph type="dt" sz="half" idx="10"/>
          </p:nvPr>
        </p:nvSpPr>
        <p:spPr/>
        <p:txBody>
          <a:bodyPr/>
          <a:lstStyle>
            <a:lvl1pPr>
              <a:defRPr/>
            </a:lvl1pPr>
          </a:lstStyle>
          <a:p>
            <a:pPr>
              <a:defRPr/>
            </a:pPr>
            <a:endParaRPr lang="ru-RU"/>
          </a:p>
        </p:txBody>
      </p:sp>
      <p:sp>
        <p:nvSpPr>
          <p:cNvPr id="40" name="Rectangle 38"/>
          <p:cNvSpPr>
            <a:spLocks noGrp="1" noChangeArrowheads="1"/>
          </p:cNvSpPr>
          <p:nvPr>
            <p:ph type="ftr" sz="quarter" idx="11"/>
          </p:nvPr>
        </p:nvSpPr>
        <p:spPr/>
        <p:txBody>
          <a:bodyPr/>
          <a:lstStyle>
            <a:lvl1pPr>
              <a:defRPr/>
            </a:lvl1pPr>
          </a:lstStyle>
          <a:p>
            <a:pPr>
              <a:defRPr/>
            </a:pPr>
            <a:endParaRPr lang="ru-RU"/>
          </a:p>
        </p:txBody>
      </p:sp>
      <p:sp>
        <p:nvSpPr>
          <p:cNvPr id="41" name="Rectangle 41"/>
          <p:cNvSpPr>
            <a:spLocks noGrp="1" noChangeArrowheads="1"/>
          </p:cNvSpPr>
          <p:nvPr>
            <p:ph type="sldNum" sz="quarter" idx="12"/>
          </p:nvPr>
        </p:nvSpPr>
        <p:spPr/>
        <p:txBody>
          <a:bodyPr/>
          <a:lstStyle>
            <a:lvl1pPr>
              <a:defRPr/>
            </a:lvl1pPr>
          </a:lstStyle>
          <a:p>
            <a:pPr>
              <a:defRPr/>
            </a:pPr>
            <a:fld id="{1993C3C0-4A82-4BDA-95AD-01F8BD4AE6A1}" type="slidenum">
              <a:rPr lang="ru-RU"/>
              <a:pPr>
                <a:defRPr/>
              </a:pPr>
              <a:t>‹#›</a:t>
            </a:fld>
            <a:endParaRPr lang="ru-RU"/>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39"/>
          <p:cNvSpPr>
            <a:spLocks noGrp="1" noChangeArrowheads="1"/>
          </p:cNvSpPr>
          <p:nvPr>
            <p:ph type="dt" sz="half" idx="10"/>
          </p:nvPr>
        </p:nvSpPr>
        <p:spPr>
          <a:ln/>
        </p:spPr>
        <p:txBody>
          <a:bodyPr/>
          <a:lstStyle>
            <a:lvl1pPr>
              <a:defRPr/>
            </a:lvl1pPr>
          </a:lstStyle>
          <a:p>
            <a:pPr>
              <a:defRPr/>
            </a:pPr>
            <a:endParaRPr lang="ru-RU"/>
          </a:p>
        </p:txBody>
      </p:sp>
      <p:sp>
        <p:nvSpPr>
          <p:cNvPr id="5" name="Rectangle 40"/>
          <p:cNvSpPr>
            <a:spLocks noGrp="1" noChangeArrowheads="1"/>
          </p:cNvSpPr>
          <p:nvPr>
            <p:ph type="ftr" sz="quarter" idx="11"/>
          </p:nvPr>
        </p:nvSpPr>
        <p:spPr>
          <a:ln/>
        </p:spPr>
        <p:txBody>
          <a:bodyPr/>
          <a:lstStyle>
            <a:lvl1pPr>
              <a:defRPr/>
            </a:lvl1pPr>
          </a:lstStyle>
          <a:p>
            <a:pPr>
              <a:defRPr/>
            </a:pPr>
            <a:endParaRPr lang="ru-RU"/>
          </a:p>
        </p:txBody>
      </p:sp>
      <p:sp>
        <p:nvSpPr>
          <p:cNvPr id="6" name="Rectangle 41"/>
          <p:cNvSpPr>
            <a:spLocks noGrp="1" noChangeArrowheads="1"/>
          </p:cNvSpPr>
          <p:nvPr>
            <p:ph type="sldNum" sz="quarter" idx="12"/>
          </p:nvPr>
        </p:nvSpPr>
        <p:spPr>
          <a:ln/>
        </p:spPr>
        <p:txBody>
          <a:bodyPr/>
          <a:lstStyle>
            <a:lvl1pPr>
              <a:defRPr/>
            </a:lvl1pPr>
          </a:lstStyle>
          <a:p>
            <a:pPr>
              <a:defRPr/>
            </a:pPr>
            <a:fld id="{12C345F8-8EB3-400A-81A3-DA3FBAE5883A}" type="slidenum">
              <a:rPr lang="ru-RU"/>
              <a:pPr>
                <a:defRPr/>
              </a:pPr>
              <a:t>‹#›</a:t>
            </a:fld>
            <a:endParaRPr lang="ru-RU"/>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ru-RU" smtClean="0"/>
              <a:t>Образец текста</a:t>
            </a:r>
          </a:p>
        </p:txBody>
      </p:sp>
      <p:sp>
        <p:nvSpPr>
          <p:cNvPr id="4" name="Rectangle 39"/>
          <p:cNvSpPr>
            <a:spLocks noGrp="1" noChangeArrowheads="1"/>
          </p:cNvSpPr>
          <p:nvPr>
            <p:ph type="dt" sz="half" idx="10"/>
          </p:nvPr>
        </p:nvSpPr>
        <p:spPr>
          <a:ln/>
        </p:spPr>
        <p:txBody>
          <a:bodyPr/>
          <a:lstStyle>
            <a:lvl1pPr>
              <a:defRPr/>
            </a:lvl1pPr>
          </a:lstStyle>
          <a:p>
            <a:pPr>
              <a:defRPr/>
            </a:pPr>
            <a:endParaRPr lang="ru-RU"/>
          </a:p>
        </p:txBody>
      </p:sp>
      <p:sp>
        <p:nvSpPr>
          <p:cNvPr id="5" name="Rectangle 40"/>
          <p:cNvSpPr>
            <a:spLocks noGrp="1" noChangeArrowheads="1"/>
          </p:cNvSpPr>
          <p:nvPr>
            <p:ph type="ftr" sz="quarter" idx="11"/>
          </p:nvPr>
        </p:nvSpPr>
        <p:spPr>
          <a:ln/>
        </p:spPr>
        <p:txBody>
          <a:bodyPr/>
          <a:lstStyle>
            <a:lvl1pPr>
              <a:defRPr/>
            </a:lvl1pPr>
          </a:lstStyle>
          <a:p>
            <a:pPr>
              <a:defRPr/>
            </a:pPr>
            <a:endParaRPr lang="ru-RU"/>
          </a:p>
        </p:txBody>
      </p:sp>
      <p:sp>
        <p:nvSpPr>
          <p:cNvPr id="6" name="Rectangle 41"/>
          <p:cNvSpPr>
            <a:spLocks noGrp="1" noChangeArrowheads="1"/>
          </p:cNvSpPr>
          <p:nvPr>
            <p:ph type="sldNum" sz="quarter" idx="12"/>
          </p:nvPr>
        </p:nvSpPr>
        <p:spPr>
          <a:ln/>
        </p:spPr>
        <p:txBody>
          <a:bodyPr/>
          <a:lstStyle>
            <a:lvl1pPr>
              <a:defRPr/>
            </a:lvl1pPr>
          </a:lstStyle>
          <a:p>
            <a:pPr>
              <a:defRPr/>
            </a:pPr>
            <a:fld id="{A4B5F03C-B74A-4BC4-B17D-7E6F690A6FFC}" type="slidenum">
              <a:rPr lang="ru-RU"/>
              <a:pPr>
                <a:defRPr/>
              </a:pPr>
              <a:t>‹#›</a:t>
            </a:fld>
            <a:endParaRPr lang="ru-RU"/>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Rectangle 39"/>
          <p:cNvSpPr>
            <a:spLocks noGrp="1" noChangeArrowheads="1"/>
          </p:cNvSpPr>
          <p:nvPr>
            <p:ph type="dt" sz="half" idx="10"/>
          </p:nvPr>
        </p:nvSpPr>
        <p:spPr>
          <a:ln/>
        </p:spPr>
        <p:txBody>
          <a:bodyPr/>
          <a:lstStyle>
            <a:lvl1pPr>
              <a:defRPr/>
            </a:lvl1pPr>
          </a:lstStyle>
          <a:p>
            <a:pPr>
              <a:defRPr/>
            </a:pPr>
            <a:endParaRPr lang="ru-RU"/>
          </a:p>
        </p:txBody>
      </p:sp>
      <p:sp>
        <p:nvSpPr>
          <p:cNvPr id="6" name="Rectangle 40"/>
          <p:cNvSpPr>
            <a:spLocks noGrp="1" noChangeArrowheads="1"/>
          </p:cNvSpPr>
          <p:nvPr>
            <p:ph type="ftr" sz="quarter" idx="11"/>
          </p:nvPr>
        </p:nvSpPr>
        <p:spPr>
          <a:ln/>
        </p:spPr>
        <p:txBody>
          <a:bodyPr/>
          <a:lstStyle>
            <a:lvl1pPr>
              <a:defRPr/>
            </a:lvl1pPr>
          </a:lstStyle>
          <a:p>
            <a:pPr>
              <a:defRPr/>
            </a:pPr>
            <a:endParaRPr lang="ru-RU"/>
          </a:p>
        </p:txBody>
      </p:sp>
      <p:sp>
        <p:nvSpPr>
          <p:cNvPr id="7" name="Rectangle 41"/>
          <p:cNvSpPr>
            <a:spLocks noGrp="1" noChangeArrowheads="1"/>
          </p:cNvSpPr>
          <p:nvPr>
            <p:ph type="sldNum" sz="quarter" idx="12"/>
          </p:nvPr>
        </p:nvSpPr>
        <p:spPr>
          <a:ln/>
        </p:spPr>
        <p:txBody>
          <a:bodyPr/>
          <a:lstStyle>
            <a:lvl1pPr>
              <a:defRPr/>
            </a:lvl1pPr>
          </a:lstStyle>
          <a:p>
            <a:pPr>
              <a:defRPr/>
            </a:pPr>
            <a:fld id="{7748CCD5-D5D4-4766-967F-B8CC6366AA6F}" type="slidenum">
              <a:rPr lang="ru-RU"/>
              <a:pPr>
                <a:defRPr/>
              </a:pPr>
              <a:t>‹#›</a:t>
            </a:fld>
            <a:endParaRPr lang="ru-RU"/>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Rectangle 39"/>
          <p:cNvSpPr>
            <a:spLocks noGrp="1" noChangeArrowheads="1"/>
          </p:cNvSpPr>
          <p:nvPr>
            <p:ph type="dt" sz="half" idx="10"/>
          </p:nvPr>
        </p:nvSpPr>
        <p:spPr>
          <a:ln/>
        </p:spPr>
        <p:txBody>
          <a:bodyPr/>
          <a:lstStyle>
            <a:lvl1pPr>
              <a:defRPr/>
            </a:lvl1pPr>
          </a:lstStyle>
          <a:p>
            <a:pPr>
              <a:defRPr/>
            </a:pPr>
            <a:endParaRPr lang="ru-RU"/>
          </a:p>
        </p:txBody>
      </p:sp>
      <p:sp>
        <p:nvSpPr>
          <p:cNvPr id="8" name="Rectangle 40"/>
          <p:cNvSpPr>
            <a:spLocks noGrp="1" noChangeArrowheads="1"/>
          </p:cNvSpPr>
          <p:nvPr>
            <p:ph type="ftr" sz="quarter" idx="11"/>
          </p:nvPr>
        </p:nvSpPr>
        <p:spPr>
          <a:ln/>
        </p:spPr>
        <p:txBody>
          <a:bodyPr/>
          <a:lstStyle>
            <a:lvl1pPr>
              <a:defRPr/>
            </a:lvl1pPr>
          </a:lstStyle>
          <a:p>
            <a:pPr>
              <a:defRPr/>
            </a:pPr>
            <a:endParaRPr lang="ru-RU"/>
          </a:p>
        </p:txBody>
      </p:sp>
      <p:sp>
        <p:nvSpPr>
          <p:cNvPr id="9" name="Rectangle 41"/>
          <p:cNvSpPr>
            <a:spLocks noGrp="1" noChangeArrowheads="1"/>
          </p:cNvSpPr>
          <p:nvPr>
            <p:ph type="sldNum" sz="quarter" idx="12"/>
          </p:nvPr>
        </p:nvSpPr>
        <p:spPr>
          <a:ln/>
        </p:spPr>
        <p:txBody>
          <a:bodyPr/>
          <a:lstStyle>
            <a:lvl1pPr>
              <a:defRPr/>
            </a:lvl1pPr>
          </a:lstStyle>
          <a:p>
            <a:pPr>
              <a:defRPr/>
            </a:pPr>
            <a:fld id="{389A69A1-7FD4-4A8D-931F-04686CBE7D92}" type="slidenum">
              <a:rPr lang="ru-RU"/>
              <a:pPr>
                <a:defRPr/>
              </a:pPr>
              <a:t>‹#›</a:t>
            </a:fld>
            <a:endParaRPr lang="ru-RU"/>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Rectangle 39"/>
          <p:cNvSpPr>
            <a:spLocks noGrp="1" noChangeArrowheads="1"/>
          </p:cNvSpPr>
          <p:nvPr>
            <p:ph type="dt" sz="half" idx="10"/>
          </p:nvPr>
        </p:nvSpPr>
        <p:spPr>
          <a:ln/>
        </p:spPr>
        <p:txBody>
          <a:bodyPr/>
          <a:lstStyle>
            <a:lvl1pPr>
              <a:defRPr/>
            </a:lvl1pPr>
          </a:lstStyle>
          <a:p>
            <a:pPr>
              <a:defRPr/>
            </a:pPr>
            <a:endParaRPr lang="ru-RU"/>
          </a:p>
        </p:txBody>
      </p:sp>
      <p:sp>
        <p:nvSpPr>
          <p:cNvPr id="4" name="Rectangle 40"/>
          <p:cNvSpPr>
            <a:spLocks noGrp="1" noChangeArrowheads="1"/>
          </p:cNvSpPr>
          <p:nvPr>
            <p:ph type="ftr" sz="quarter" idx="11"/>
          </p:nvPr>
        </p:nvSpPr>
        <p:spPr>
          <a:ln/>
        </p:spPr>
        <p:txBody>
          <a:bodyPr/>
          <a:lstStyle>
            <a:lvl1pPr>
              <a:defRPr/>
            </a:lvl1pPr>
          </a:lstStyle>
          <a:p>
            <a:pPr>
              <a:defRPr/>
            </a:pPr>
            <a:endParaRPr lang="ru-RU"/>
          </a:p>
        </p:txBody>
      </p:sp>
      <p:sp>
        <p:nvSpPr>
          <p:cNvPr id="5" name="Rectangle 41"/>
          <p:cNvSpPr>
            <a:spLocks noGrp="1" noChangeArrowheads="1"/>
          </p:cNvSpPr>
          <p:nvPr>
            <p:ph type="sldNum" sz="quarter" idx="12"/>
          </p:nvPr>
        </p:nvSpPr>
        <p:spPr>
          <a:ln/>
        </p:spPr>
        <p:txBody>
          <a:bodyPr/>
          <a:lstStyle>
            <a:lvl1pPr>
              <a:defRPr/>
            </a:lvl1pPr>
          </a:lstStyle>
          <a:p>
            <a:pPr>
              <a:defRPr/>
            </a:pPr>
            <a:fld id="{83A70E43-628F-4C24-A5B2-3B737E8C338D}" type="slidenum">
              <a:rPr lang="ru-RU"/>
              <a:pPr>
                <a:defRPr/>
              </a:pPr>
              <a:t>‹#›</a:t>
            </a:fld>
            <a:endParaRPr lang="ru-RU"/>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Rectangle 39"/>
          <p:cNvSpPr>
            <a:spLocks noGrp="1" noChangeArrowheads="1"/>
          </p:cNvSpPr>
          <p:nvPr>
            <p:ph type="dt" sz="half" idx="10"/>
          </p:nvPr>
        </p:nvSpPr>
        <p:spPr>
          <a:ln/>
        </p:spPr>
        <p:txBody>
          <a:bodyPr/>
          <a:lstStyle>
            <a:lvl1pPr>
              <a:defRPr/>
            </a:lvl1pPr>
          </a:lstStyle>
          <a:p>
            <a:pPr>
              <a:defRPr/>
            </a:pPr>
            <a:endParaRPr lang="ru-RU"/>
          </a:p>
        </p:txBody>
      </p:sp>
      <p:sp>
        <p:nvSpPr>
          <p:cNvPr id="3" name="Rectangle 40"/>
          <p:cNvSpPr>
            <a:spLocks noGrp="1" noChangeArrowheads="1"/>
          </p:cNvSpPr>
          <p:nvPr>
            <p:ph type="ftr" sz="quarter" idx="11"/>
          </p:nvPr>
        </p:nvSpPr>
        <p:spPr>
          <a:ln/>
        </p:spPr>
        <p:txBody>
          <a:bodyPr/>
          <a:lstStyle>
            <a:lvl1pPr>
              <a:defRPr/>
            </a:lvl1pPr>
          </a:lstStyle>
          <a:p>
            <a:pPr>
              <a:defRPr/>
            </a:pPr>
            <a:endParaRPr lang="ru-RU"/>
          </a:p>
        </p:txBody>
      </p:sp>
      <p:sp>
        <p:nvSpPr>
          <p:cNvPr id="4" name="Rectangle 41"/>
          <p:cNvSpPr>
            <a:spLocks noGrp="1" noChangeArrowheads="1"/>
          </p:cNvSpPr>
          <p:nvPr>
            <p:ph type="sldNum" sz="quarter" idx="12"/>
          </p:nvPr>
        </p:nvSpPr>
        <p:spPr>
          <a:ln/>
        </p:spPr>
        <p:txBody>
          <a:bodyPr/>
          <a:lstStyle>
            <a:lvl1pPr>
              <a:defRPr/>
            </a:lvl1pPr>
          </a:lstStyle>
          <a:p>
            <a:pPr>
              <a:defRPr/>
            </a:pPr>
            <a:fld id="{049D8188-0685-4160-BFBB-18E02D42581A}" type="slidenum">
              <a:rPr lang="ru-RU"/>
              <a:pPr>
                <a:defRPr/>
              </a:pPr>
              <a:t>‹#›</a:t>
            </a:fld>
            <a:endParaRPr lang="ru-RU"/>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Rectangle 39"/>
          <p:cNvSpPr>
            <a:spLocks noGrp="1" noChangeArrowheads="1"/>
          </p:cNvSpPr>
          <p:nvPr>
            <p:ph type="dt" sz="half" idx="10"/>
          </p:nvPr>
        </p:nvSpPr>
        <p:spPr>
          <a:ln/>
        </p:spPr>
        <p:txBody>
          <a:bodyPr/>
          <a:lstStyle>
            <a:lvl1pPr>
              <a:defRPr/>
            </a:lvl1pPr>
          </a:lstStyle>
          <a:p>
            <a:pPr>
              <a:defRPr/>
            </a:pPr>
            <a:endParaRPr lang="ru-RU"/>
          </a:p>
        </p:txBody>
      </p:sp>
      <p:sp>
        <p:nvSpPr>
          <p:cNvPr id="6" name="Rectangle 40"/>
          <p:cNvSpPr>
            <a:spLocks noGrp="1" noChangeArrowheads="1"/>
          </p:cNvSpPr>
          <p:nvPr>
            <p:ph type="ftr" sz="quarter" idx="11"/>
          </p:nvPr>
        </p:nvSpPr>
        <p:spPr>
          <a:ln/>
        </p:spPr>
        <p:txBody>
          <a:bodyPr/>
          <a:lstStyle>
            <a:lvl1pPr>
              <a:defRPr/>
            </a:lvl1pPr>
          </a:lstStyle>
          <a:p>
            <a:pPr>
              <a:defRPr/>
            </a:pPr>
            <a:endParaRPr lang="ru-RU"/>
          </a:p>
        </p:txBody>
      </p:sp>
      <p:sp>
        <p:nvSpPr>
          <p:cNvPr id="7" name="Rectangle 41"/>
          <p:cNvSpPr>
            <a:spLocks noGrp="1" noChangeArrowheads="1"/>
          </p:cNvSpPr>
          <p:nvPr>
            <p:ph type="sldNum" sz="quarter" idx="12"/>
          </p:nvPr>
        </p:nvSpPr>
        <p:spPr>
          <a:ln/>
        </p:spPr>
        <p:txBody>
          <a:bodyPr/>
          <a:lstStyle>
            <a:lvl1pPr>
              <a:defRPr/>
            </a:lvl1pPr>
          </a:lstStyle>
          <a:p>
            <a:pPr>
              <a:defRPr/>
            </a:pPr>
            <a:fld id="{4D73D0BD-B7CA-49D7-9924-FBC6B1856DBC}" type="slidenum">
              <a:rPr lang="ru-RU"/>
              <a:pPr>
                <a:defRPr/>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7"/>
          <p:cNvSpPr>
            <a:spLocks noGrp="1" noChangeArrowheads="1"/>
          </p:cNvSpPr>
          <p:nvPr>
            <p:ph type="dt" sz="half" idx="10"/>
          </p:nvPr>
        </p:nvSpPr>
        <p:spPr>
          <a:ln/>
        </p:spPr>
        <p:txBody>
          <a:bodyPr/>
          <a:lstStyle>
            <a:lvl1pPr>
              <a:defRPr/>
            </a:lvl1pPr>
          </a:lstStyle>
          <a:p>
            <a:pPr>
              <a:defRPr/>
            </a:pPr>
            <a:endParaRPr lang="ru-RU"/>
          </a:p>
        </p:txBody>
      </p:sp>
      <p:sp>
        <p:nvSpPr>
          <p:cNvPr id="5" name="Rectangle 8"/>
          <p:cNvSpPr>
            <a:spLocks noGrp="1" noChangeArrowheads="1"/>
          </p:cNvSpPr>
          <p:nvPr>
            <p:ph type="ftr" sz="quarter" idx="11"/>
          </p:nvPr>
        </p:nvSpPr>
        <p:spPr>
          <a:ln/>
        </p:spPr>
        <p:txBody>
          <a:bodyPr/>
          <a:lstStyle>
            <a:lvl1pPr>
              <a:defRPr/>
            </a:lvl1pPr>
          </a:lstStyle>
          <a:p>
            <a:pPr>
              <a:defRPr/>
            </a:pPr>
            <a:endParaRPr lang="ru-RU"/>
          </a:p>
        </p:txBody>
      </p:sp>
      <p:sp>
        <p:nvSpPr>
          <p:cNvPr id="6" name="Rectangle 9"/>
          <p:cNvSpPr>
            <a:spLocks noGrp="1" noChangeArrowheads="1"/>
          </p:cNvSpPr>
          <p:nvPr>
            <p:ph type="sldNum" sz="quarter" idx="12"/>
          </p:nvPr>
        </p:nvSpPr>
        <p:spPr>
          <a:ln/>
        </p:spPr>
        <p:txBody>
          <a:bodyPr/>
          <a:lstStyle>
            <a:lvl1pPr>
              <a:defRPr/>
            </a:lvl1pPr>
          </a:lstStyle>
          <a:p>
            <a:pPr>
              <a:defRPr/>
            </a:pPr>
            <a:fld id="{129585BB-08BD-4C22-AB33-EB402EAF74D3}" type="slidenum">
              <a:rPr lang="ru-RU"/>
              <a:pPr>
                <a:defRPr/>
              </a:pPr>
              <a:t>‹#›</a:t>
            </a:fld>
            <a:endParaRPr lang="ru-RU"/>
          </a:p>
        </p:txBody>
      </p:sp>
    </p:spTree>
  </p:cSld>
  <p:clrMapOvr>
    <a:masterClrMapping/>
  </p:clrMapOvr>
  <p:transition spd="slow"/>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ru-RU" noProof="0" smtClean="0"/>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Rectangle 39"/>
          <p:cNvSpPr>
            <a:spLocks noGrp="1" noChangeArrowheads="1"/>
          </p:cNvSpPr>
          <p:nvPr>
            <p:ph type="dt" sz="half" idx="10"/>
          </p:nvPr>
        </p:nvSpPr>
        <p:spPr>
          <a:ln/>
        </p:spPr>
        <p:txBody>
          <a:bodyPr/>
          <a:lstStyle>
            <a:lvl1pPr>
              <a:defRPr/>
            </a:lvl1pPr>
          </a:lstStyle>
          <a:p>
            <a:pPr>
              <a:defRPr/>
            </a:pPr>
            <a:endParaRPr lang="ru-RU"/>
          </a:p>
        </p:txBody>
      </p:sp>
      <p:sp>
        <p:nvSpPr>
          <p:cNvPr id="6" name="Rectangle 40"/>
          <p:cNvSpPr>
            <a:spLocks noGrp="1" noChangeArrowheads="1"/>
          </p:cNvSpPr>
          <p:nvPr>
            <p:ph type="ftr" sz="quarter" idx="11"/>
          </p:nvPr>
        </p:nvSpPr>
        <p:spPr>
          <a:ln/>
        </p:spPr>
        <p:txBody>
          <a:bodyPr/>
          <a:lstStyle>
            <a:lvl1pPr>
              <a:defRPr/>
            </a:lvl1pPr>
          </a:lstStyle>
          <a:p>
            <a:pPr>
              <a:defRPr/>
            </a:pPr>
            <a:endParaRPr lang="ru-RU"/>
          </a:p>
        </p:txBody>
      </p:sp>
      <p:sp>
        <p:nvSpPr>
          <p:cNvPr id="7" name="Rectangle 41"/>
          <p:cNvSpPr>
            <a:spLocks noGrp="1" noChangeArrowheads="1"/>
          </p:cNvSpPr>
          <p:nvPr>
            <p:ph type="sldNum" sz="quarter" idx="12"/>
          </p:nvPr>
        </p:nvSpPr>
        <p:spPr>
          <a:ln/>
        </p:spPr>
        <p:txBody>
          <a:bodyPr/>
          <a:lstStyle>
            <a:lvl1pPr>
              <a:defRPr/>
            </a:lvl1pPr>
          </a:lstStyle>
          <a:p>
            <a:pPr>
              <a:defRPr/>
            </a:pPr>
            <a:fld id="{D86F64FB-E037-4367-8A7F-04D62509AFCD}" type="slidenum">
              <a:rPr lang="ru-RU"/>
              <a:pPr>
                <a:defRPr/>
              </a:pPr>
              <a:t>‹#›</a:t>
            </a:fld>
            <a:endParaRPr lang="ru-RU"/>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39"/>
          <p:cNvSpPr>
            <a:spLocks noGrp="1" noChangeArrowheads="1"/>
          </p:cNvSpPr>
          <p:nvPr>
            <p:ph type="dt" sz="half" idx="10"/>
          </p:nvPr>
        </p:nvSpPr>
        <p:spPr>
          <a:ln/>
        </p:spPr>
        <p:txBody>
          <a:bodyPr/>
          <a:lstStyle>
            <a:lvl1pPr>
              <a:defRPr/>
            </a:lvl1pPr>
          </a:lstStyle>
          <a:p>
            <a:pPr>
              <a:defRPr/>
            </a:pPr>
            <a:endParaRPr lang="ru-RU"/>
          </a:p>
        </p:txBody>
      </p:sp>
      <p:sp>
        <p:nvSpPr>
          <p:cNvPr id="5" name="Rectangle 40"/>
          <p:cNvSpPr>
            <a:spLocks noGrp="1" noChangeArrowheads="1"/>
          </p:cNvSpPr>
          <p:nvPr>
            <p:ph type="ftr" sz="quarter" idx="11"/>
          </p:nvPr>
        </p:nvSpPr>
        <p:spPr>
          <a:ln/>
        </p:spPr>
        <p:txBody>
          <a:bodyPr/>
          <a:lstStyle>
            <a:lvl1pPr>
              <a:defRPr/>
            </a:lvl1pPr>
          </a:lstStyle>
          <a:p>
            <a:pPr>
              <a:defRPr/>
            </a:pPr>
            <a:endParaRPr lang="ru-RU"/>
          </a:p>
        </p:txBody>
      </p:sp>
      <p:sp>
        <p:nvSpPr>
          <p:cNvPr id="6" name="Rectangle 41"/>
          <p:cNvSpPr>
            <a:spLocks noGrp="1" noChangeArrowheads="1"/>
          </p:cNvSpPr>
          <p:nvPr>
            <p:ph type="sldNum" sz="quarter" idx="12"/>
          </p:nvPr>
        </p:nvSpPr>
        <p:spPr>
          <a:ln/>
        </p:spPr>
        <p:txBody>
          <a:bodyPr/>
          <a:lstStyle>
            <a:lvl1pPr>
              <a:defRPr/>
            </a:lvl1pPr>
          </a:lstStyle>
          <a:p>
            <a:pPr>
              <a:defRPr/>
            </a:pPr>
            <a:fld id="{F938FDB4-8989-461E-B41C-55F01C822EFD}" type="slidenum">
              <a:rPr lang="ru-RU"/>
              <a:pPr>
                <a:defRPr/>
              </a:pPr>
              <a:t>‹#›</a:t>
            </a:fld>
            <a:endParaRPr lang="ru-RU"/>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7813"/>
            <a:ext cx="2057400" cy="5853112"/>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7813"/>
            <a:ext cx="6019800" cy="5853112"/>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39"/>
          <p:cNvSpPr>
            <a:spLocks noGrp="1" noChangeArrowheads="1"/>
          </p:cNvSpPr>
          <p:nvPr>
            <p:ph type="dt" sz="half" idx="10"/>
          </p:nvPr>
        </p:nvSpPr>
        <p:spPr>
          <a:ln/>
        </p:spPr>
        <p:txBody>
          <a:bodyPr/>
          <a:lstStyle>
            <a:lvl1pPr>
              <a:defRPr/>
            </a:lvl1pPr>
          </a:lstStyle>
          <a:p>
            <a:pPr>
              <a:defRPr/>
            </a:pPr>
            <a:endParaRPr lang="ru-RU"/>
          </a:p>
        </p:txBody>
      </p:sp>
      <p:sp>
        <p:nvSpPr>
          <p:cNvPr id="5" name="Rectangle 40"/>
          <p:cNvSpPr>
            <a:spLocks noGrp="1" noChangeArrowheads="1"/>
          </p:cNvSpPr>
          <p:nvPr>
            <p:ph type="ftr" sz="quarter" idx="11"/>
          </p:nvPr>
        </p:nvSpPr>
        <p:spPr>
          <a:ln/>
        </p:spPr>
        <p:txBody>
          <a:bodyPr/>
          <a:lstStyle>
            <a:lvl1pPr>
              <a:defRPr/>
            </a:lvl1pPr>
          </a:lstStyle>
          <a:p>
            <a:pPr>
              <a:defRPr/>
            </a:pPr>
            <a:endParaRPr lang="ru-RU"/>
          </a:p>
        </p:txBody>
      </p:sp>
      <p:sp>
        <p:nvSpPr>
          <p:cNvPr id="6" name="Rectangle 41"/>
          <p:cNvSpPr>
            <a:spLocks noGrp="1" noChangeArrowheads="1"/>
          </p:cNvSpPr>
          <p:nvPr>
            <p:ph type="sldNum" sz="quarter" idx="12"/>
          </p:nvPr>
        </p:nvSpPr>
        <p:spPr>
          <a:ln/>
        </p:spPr>
        <p:txBody>
          <a:bodyPr/>
          <a:lstStyle>
            <a:lvl1pPr>
              <a:defRPr/>
            </a:lvl1pPr>
          </a:lstStyle>
          <a:p>
            <a:pPr>
              <a:defRPr/>
            </a:pPr>
            <a:fld id="{5E7EEFCC-E980-4C23-8A62-B95C50931FBB}" type="slidenum">
              <a:rPr lang="ru-RU"/>
              <a:pPr>
                <a:defRPr/>
              </a:pPr>
              <a:t>‹#›</a:t>
            </a:fld>
            <a:endParaRPr lang="ru-RU"/>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4" name="AutoShape 2"/>
          <p:cNvSpPr>
            <a:spLocks noChangeArrowheads="1"/>
          </p:cNvSpPr>
          <p:nvPr/>
        </p:nvSpPr>
        <p:spPr bwMode="auto">
          <a:xfrm>
            <a:off x="228600" y="381000"/>
            <a:ext cx="8686800" cy="5638800"/>
          </a:xfrm>
          <a:prstGeom prst="roundRect">
            <a:avLst>
              <a:gd name="adj" fmla="val 7912"/>
            </a:avLst>
          </a:prstGeom>
          <a:solidFill>
            <a:schemeClr val="folHlink"/>
          </a:solidFill>
          <a:ln w="9525">
            <a:noFill/>
            <a:round/>
            <a:headEnd/>
            <a:tailEnd/>
          </a:ln>
          <a:effectLst/>
        </p:spPr>
        <p:txBody>
          <a:bodyPr wrap="none" anchor="ctr"/>
          <a:lstStyle/>
          <a:p>
            <a:pPr algn="ctr">
              <a:defRPr/>
            </a:pPr>
            <a:endParaRPr lang="ru-RU" sz="2400">
              <a:latin typeface="Times New Roman" pitchFamily="18" charset="0"/>
            </a:endParaRPr>
          </a:p>
        </p:txBody>
      </p:sp>
      <p:sp>
        <p:nvSpPr>
          <p:cNvPr id="5" name="AutoShape 3"/>
          <p:cNvSpPr>
            <a:spLocks noChangeArrowheads="1"/>
          </p:cNvSpPr>
          <p:nvPr/>
        </p:nvSpPr>
        <p:spPr bwMode="white">
          <a:xfrm>
            <a:off x="327025" y="488950"/>
            <a:ext cx="8435975" cy="4768850"/>
          </a:xfrm>
          <a:prstGeom prst="roundRect">
            <a:avLst>
              <a:gd name="adj" fmla="val 7310"/>
            </a:avLst>
          </a:prstGeom>
          <a:solidFill>
            <a:schemeClr val="bg1"/>
          </a:solidFill>
          <a:ln w="9525">
            <a:noFill/>
            <a:round/>
            <a:headEnd/>
            <a:tailEnd/>
          </a:ln>
          <a:effectLst/>
        </p:spPr>
        <p:txBody>
          <a:bodyPr wrap="none" anchor="ctr"/>
          <a:lstStyle/>
          <a:p>
            <a:pPr algn="ctr">
              <a:defRPr/>
            </a:pPr>
            <a:endParaRPr lang="ru-RU" sz="2400">
              <a:latin typeface="Times New Roman" pitchFamily="18" charset="0"/>
            </a:endParaRPr>
          </a:p>
        </p:txBody>
      </p:sp>
      <p:sp>
        <p:nvSpPr>
          <p:cNvPr id="6" name="AutoShape 4"/>
          <p:cNvSpPr>
            <a:spLocks noChangeArrowheads="1"/>
          </p:cNvSpPr>
          <p:nvPr/>
        </p:nvSpPr>
        <p:spPr bwMode="blackWhite">
          <a:xfrm>
            <a:off x="1371600" y="3338513"/>
            <a:ext cx="6400800" cy="2286000"/>
          </a:xfrm>
          <a:prstGeom prst="roundRect">
            <a:avLst>
              <a:gd name="adj" fmla="val 16667"/>
            </a:avLst>
          </a:prstGeom>
          <a:solidFill>
            <a:schemeClr val="bg1"/>
          </a:solidFill>
          <a:ln w="50800">
            <a:solidFill>
              <a:schemeClr val="bg2"/>
            </a:solidFill>
            <a:round/>
            <a:headEnd/>
            <a:tailEnd/>
          </a:ln>
          <a:effectLst/>
        </p:spPr>
        <p:txBody>
          <a:bodyPr wrap="none" anchor="ctr"/>
          <a:lstStyle/>
          <a:p>
            <a:pPr algn="ctr">
              <a:defRPr/>
            </a:pPr>
            <a:endParaRPr lang="ru-RU"/>
          </a:p>
        </p:txBody>
      </p:sp>
      <p:sp>
        <p:nvSpPr>
          <p:cNvPr id="91141" name="Rectangle 5"/>
          <p:cNvSpPr>
            <a:spLocks noGrp="1" noChangeArrowheads="1"/>
          </p:cNvSpPr>
          <p:nvPr>
            <p:ph type="ctrTitle"/>
          </p:nvPr>
        </p:nvSpPr>
        <p:spPr>
          <a:xfrm>
            <a:off x="685800" y="857250"/>
            <a:ext cx="7772400" cy="2266950"/>
          </a:xfrm>
        </p:spPr>
        <p:txBody>
          <a:bodyPr anchor="ctr" anchorCtr="1"/>
          <a:lstStyle>
            <a:lvl1pPr algn="ctr">
              <a:defRPr sz="4100" i="1"/>
            </a:lvl1pPr>
          </a:lstStyle>
          <a:p>
            <a:r>
              <a:rPr lang="ru-RU"/>
              <a:t>Образец заголовка</a:t>
            </a:r>
          </a:p>
        </p:txBody>
      </p:sp>
      <p:sp>
        <p:nvSpPr>
          <p:cNvPr id="91142" name="Rectangle 6"/>
          <p:cNvSpPr>
            <a:spLocks noGrp="1" noChangeArrowheads="1"/>
          </p:cNvSpPr>
          <p:nvPr>
            <p:ph type="subTitle" idx="1"/>
          </p:nvPr>
        </p:nvSpPr>
        <p:spPr>
          <a:xfrm>
            <a:off x="1752600" y="3567113"/>
            <a:ext cx="5410200" cy="1905000"/>
          </a:xfrm>
        </p:spPr>
        <p:txBody>
          <a:bodyPr anchor="ctr"/>
          <a:lstStyle>
            <a:lvl1pPr marL="0" indent="0" algn="ctr">
              <a:buFont typeface="Wingdings" pitchFamily="2" charset="2"/>
              <a:buNone/>
              <a:defRPr sz="3300"/>
            </a:lvl1pPr>
          </a:lstStyle>
          <a:p>
            <a:r>
              <a:rPr lang="ru-RU"/>
              <a:t>Образец подзаголовка</a:t>
            </a:r>
          </a:p>
        </p:txBody>
      </p:sp>
      <p:sp>
        <p:nvSpPr>
          <p:cNvPr id="7" name="Rectangle 7"/>
          <p:cNvSpPr>
            <a:spLocks noGrp="1" noChangeArrowheads="1"/>
          </p:cNvSpPr>
          <p:nvPr>
            <p:ph type="dt" sz="half" idx="10"/>
          </p:nvPr>
        </p:nvSpPr>
        <p:spPr/>
        <p:txBody>
          <a:bodyPr/>
          <a:lstStyle>
            <a:lvl1pPr>
              <a:defRPr/>
            </a:lvl1pPr>
          </a:lstStyle>
          <a:p>
            <a:pPr>
              <a:defRPr/>
            </a:pPr>
            <a:endParaRPr lang="ru-RU"/>
          </a:p>
        </p:txBody>
      </p:sp>
      <p:sp>
        <p:nvSpPr>
          <p:cNvPr id="8" name="Rectangle 8"/>
          <p:cNvSpPr>
            <a:spLocks noGrp="1" noChangeArrowheads="1"/>
          </p:cNvSpPr>
          <p:nvPr>
            <p:ph type="ftr" sz="quarter" idx="11"/>
          </p:nvPr>
        </p:nvSpPr>
        <p:spPr>
          <a:xfrm>
            <a:off x="3352800" y="6391275"/>
            <a:ext cx="2895600" cy="457200"/>
          </a:xfrm>
        </p:spPr>
        <p:txBody>
          <a:bodyPr/>
          <a:lstStyle>
            <a:lvl1pPr>
              <a:defRPr/>
            </a:lvl1pPr>
          </a:lstStyle>
          <a:p>
            <a:pPr>
              <a:defRPr/>
            </a:pPr>
            <a:endParaRPr lang="ru-RU"/>
          </a:p>
        </p:txBody>
      </p:sp>
      <p:sp>
        <p:nvSpPr>
          <p:cNvPr id="9" name="Rectangle 9"/>
          <p:cNvSpPr>
            <a:spLocks noGrp="1" noChangeArrowheads="1"/>
          </p:cNvSpPr>
          <p:nvPr>
            <p:ph type="sldNum" sz="quarter" idx="12"/>
          </p:nvPr>
        </p:nvSpPr>
        <p:spPr>
          <a:xfrm>
            <a:off x="6858000" y="6391275"/>
            <a:ext cx="1600200" cy="457200"/>
          </a:xfrm>
        </p:spPr>
        <p:txBody>
          <a:bodyPr/>
          <a:lstStyle>
            <a:lvl1pPr>
              <a:defRPr/>
            </a:lvl1pPr>
          </a:lstStyle>
          <a:p>
            <a:pPr>
              <a:defRPr/>
            </a:pPr>
            <a:fld id="{8215D65B-5453-4ED8-B71D-40A2B13D5CE1}" type="slidenum">
              <a:rPr lang="ru-RU"/>
              <a:pPr>
                <a:defRPr/>
              </a:pPr>
              <a:t>‹#›</a:t>
            </a:fld>
            <a:endParaRPr lang="ru-RU"/>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4"/>
          <p:cNvSpPr>
            <a:spLocks noGrp="1" noChangeArrowheads="1"/>
          </p:cNvSpPr>
          <p:nvPr>
            <p:ph type="dt" sz="half" idx="10"/>
          </p:nvPr>
        </p:nvSpPr>
        <p:spPr>
          <a:ln/>
        </p:spPr>
        <p:txBody>
          <a:bodyPr/>
          <a:lstStyle>
            <a:lvl1pPr>
              <a:defRPr/>
            </a:lvl1pPr>
          </a:lstStyle>
          <a:p>
            <a:pPr>
              <a:defRPr/>
            </a:pPr>
            <a:endParaRPr lang="ru-RU"/>
          </a:p>
        </p:txBody>
      </p:sp>
      <p:sp>
        <p:nvSpPr>
          <p:cNvPr id="5" name="Rectangle 5"/>
          <p:cNvSpPr>
            <a:spLocks noGrp="1" noChangeArrowheads="1"/>
          </p:cNvSpPr>
          <p:nvPr>
            <p:ph type="ftr" sz="quarter" idx="11"/>
          </p:nvPr>
        </p:nvSpPr>
        <p:spPr>
          <a:ln/>
        </p:spPr>
        <p:txBody>
          <a:bodyPr/>
          <a:lstStyle>
            <a:lvl1pPr>
              <a:defRPr/>
            </a:lvl1pPr>
          </a:lstStyle>
          <a:p>
            <a:pPr>
              <a:defRPr/>
            </a:pPr>
            <a:endParaRPr lang="ru-RU"/>
          </a:p>
        </p:txBody>
      </p:sp>
      <p:sp>
        <p:nvSpPr>
          <p:cNvPr id="6" name="Rectangle 6"/>
          <p:cNvSpPr>
            <a:spLocks noGrp="1" noChangeArrowheads="1"/>
          </p:cNvSpPr>
          <p:nvPr>
            <p:ph type="sldNum" sz="quarter" idx="12"/>
          </p:nvPr>
        </p:nvSpPr>
        <p:spPr>
          <a:ln/>
        </p:spPr>
        <p:txBody>
          <a:bodyPr/>
          <a:lstStyle>
            <a:lvl1pPr>
              <a:defRPr/>
            </a:lvl1pPr>
          </a:lstStyle>
          <a:p>
            <a:pPr>
              <a:defRPr/>
            </a:pPr>
            <a:fld id="{A21495F0-0DAA-49EE-AF96-F2C8B6EA5BA4}" type="slidenum">
              <a:rPr lang="ru-RU"/>
              <a:pPr>
                <a:defRPr/>
              </a:pPr>
              <a:t>‹#›</a:t>
            </a:fld>
            <a:endParaRPr lang="ru-RU"/>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ru-RU" smtClean="0"/>
              <a:t>Образец текста</a:t>
            </a:r>
          </a:p>
        </p:txBody>
      </p:sp>
      <p:sp>
        <p:nvSpPr>
          <p:cNvPr id="4" name="Rectangle 4"/>
          <p:cNvSpPr>
            <a:spLocks noGrp="1" noChangeArrowheads="1"/>
          </p:cNvSpPr>
          <p:nvPr>
            <p:ph type="dt" sz="half" idx="10"/>
          </p:nvPr>
        </p:nvSpPr>
        <p:spPr>
          <a:ln/>
        </p:spPr>
        <p:txBody>
          <a:bodyPr/>
          <a:lstStyle>
            <a:lvl1pPr>
              <a:defRPr/>
            </a:lvl1pPr>
          </a:lstStyle>
          <a:p>
            <a:pPr>
              <a:defRPr/>
            </a:pPr>
            <a:endParaRPr lang="ru-RU"/>
          </a:p>
        </p:txBody>
      </p:sp>
      <p:sp>
        <p:nvSpPr>
          <p:cNvPr id="5" name="Rectangle 5"/>
          <p:cNvSpPr>
            <a:spLocks noGrp="1" noChangeArrowheads="1"/>
          </p:cNvSpPr>
          <p:nvPr>
            <p:ph type="ftr" sz="quarter" idx="11"/>
          </p:nvPr>
        </p:nvSpPr>
        <p:spPr>
          <a:ln/>
        </p:spPr>
        <p:txBody>
          <a:bodyPr/>
          <a:lstStyle>
            <a:lvl1pPr>
              <a:defRPr/>
            </a:lvl1pPr>
          </a:lstStyle>
          <a:p>
            <a:pPr>
              <a:defRPr/>
            </a:pPr>
            <a:endParaRPr lang="ru-RU"/>
          </a:p>
        </p:txBody>
      </p:sp>
      <p:sp>
        <p:nvSpPr>
          <p:cNvPr id="6" name="Rectangle 6"/>
          <p:cNvSpPr>
            <a:spLocks noGrp="1" noChangeArrowheads="1"/>
          </p:cNvSpPr>
          <p:nvPr>
            <p:ph type="sldNum" sz="quarter" idx="12"/>
          </p:nvPr>
        </p:nvSpPr>
        <p:spPr>
          <a:ln/>
        </p:spPr>
        <p:txBody>
          <a:bodyPr/>
          <a:lstStyle>
            <a:lvl1pPr>
              <a:defRPr/>
            </a:lvl1pPr>
          </a:lstStyle>
          <a:p>
            <a:pPr>
              <a:defRPr/>
            </a:pPr>
            <a:fld id="{DDB7BF88-5C9C-411F-B21C-1C215DC92D5A}" type="slidenum">
              <a:rPr lang="ru-RU"/>
              <a:pPr>
                <a:defRPr/>
              </a:pPr>
              <a:t>‹#›</a:t>
            </a:fld>
            <a:endParaRPr lang="ru-RU"/>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762000" y="1905000"/>
            <a:ext cx="3771900" cy="4038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86300" y="1905000"/>
            <a:ext cx="3771900" cy="4038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Rectangle 4"/>
          <p:cNvSpPr>
            <a:spLocks noGrp="1" noChangeArrowheads="1"/>
          </p:cNvSpPr>
          <p:nvPr>
            <p:ph type="dt" sz="half" idx="10"/>
          </p:nvPr>
        </p:nvSpPr>
        <p:spPr>
          <a:ln/>
        </p:spPr>
        <p:txBody>
          <a:bodyPr/>
          <a:lstStyle>
            <a:lvl1pPr>
              <a:defRPr/>
            </a:lvl1pPr>
          </a:lstStyle>
          <a:p>
            <a:pPr>
              <a:defRPr/>
            </a:pPr>
            <a:endParaRPr lang="ru-RU"/>
          </a:p>
        </p:txBody>
      </p:sp>
      <p:sp>
        <p:nvSpPr>
          <p:cNvPr id="6" name="Rectangle 5"/>
          <p:cNvSpPr>
            <a:spLocks noGrp="1" noChangeArrowheads="1"/>
          </p:cNvSpPr>
          <p:nvPr>
            <p:ph type="ftr" sz="quarter" idx="11"/>
          </p:nvPr>
        </p:nvSpPr>
        <p:spPr>
          <a:ln/>
        </p:spPr>
        <p:txBody>
          <a:bodyPr/>
          <a:lstStyle>
            <a:lvl1pPr>
              <a:defRPr/>
            </a:lvl1pPr>
          </a:lstStyle>
          <a:p>
            <a:pPr>
              <a:defRPr/>
            </a:pPr>
            <a:endParaRPr lang="ru-RU"/>
          </a:p>
        </p:txBody>
      </p:sp>
      <p:sp>
        <p:nvSpPr>
          <p:cNvPr id="7" name="Rectangle 6"/>
          <p:cNvSpPr>
            <a:spLocks noGrp="1" noChangeArrowheads="1"/>
          </p:cNvSpPr>
          <p:nvPr>
            <p:ph type="sldNum" sz="quarter" idx="12"/>
          </p:nvPr>
        </p:nvSpPr>
        <p:spPr>
          <a:ln/>
        </p:spPr>
        <p:txBody>
          <a:bodyPr/>
          <a:lstStyle>
            <a:lvl1pPr>
              <a:defRPr/>
            </a:lvl1pPr>
          </a:lstStyle>
          <a:p>
            <a:pPr>
              <a:defRPr/>
            </a:pPr>
            <a:fld id="{DC876B39-C2D4-4056-98E2-76313FFECC8D}" type="slidenum">
              <a:rPr lang="ru-RU"/>
              <a:pPr>
                <a:defRPr/>
              </a:pPr>
              <a:t>‹#›</a:t>
            </a:fld>
            <a:endParaRPr lang="ru-RU"/>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Rectangle 4"/>
          <p:cNvSpPr>
            <a:spLocks noGrp="1" noChangeArrowheads="1"/>
          </p:cNvSpPr>
          <p:nvPr>
            <p:ph type="dt" sz="half" idx="10"/>
          </p:nvPr>
        </p:nvSpPr>
        <p:spPr>
          <a:ln/>
        </p:spPr>
        <p:txBody>
          <a:bodyPr/>
          <a:lstStyle>
            <a:lvl1pPr>
              <a:defRPr/>
            </a:lvl1pPr>
          </a:lstStyle>
          <a:p>
            <a:pPr>
              <a:defRPr/>
            </a:pPr>
            <a:endParaRPr lang="ru-RU"/>
          </a:p>
        </p:txBody>
      </p:sp>
      <p:sp>
        <p:nvSpPr>
          <p:cNvPr id="8" name="Rectangle 5"/>
          <p:cNvSpPr>
            <a:spLocks noGrp="1" noChangeArrowheads="1"/>
          </p:cNvSpPr>
          <p:nvPr>
            <p:ph type="ftr" sz="quarter" idx="11"/>
          </p:nvPr>
        </p:nvSpPr>
        <p:spPr>
          <a:ln/>
        </p:spPr>
        <p:txBody>
          <a:bodyPr/>
          <a:lstStyle>
            <a:lvl1pPr>
              <a:defRPr/>
            </a:lvl1pPr>
          </a:lstStyle>
          <a:p>
            <a:pPr>
              <a:defRPr/>
            </a:pPr>
            <a:endParaRPr lang="ru-RU"/>
          </a:p>
        </p:txBody>
      </p:sp>
      <p:sp>
        <p:nvSpPr>
          <p:cNvPr id="9" name="Rectangle 6"/>
          <p:cNvSpPr>
            <a:spLocks noGrp="1" noChangeArrowheads="1"/>
          </p:cNvSpPr>
          <p:nvPr>
            <p:ph type="sldNum" sz="quarter" idx="12"/>
          </p:nvPr>
        </p:nvSpPr>
        <p:spPr>
          <a:ln/>
        </p:spPr>
        <p:txBody>
          <a:bodyPr/>
          <a:lstStyle>
            <a:lvl1pPr>
              <a:defRPr/>
            </a:lvl1pPr>
          </a:lstStyle>
          <a:p>
            <a:pPr>
              <a:defRPr/>
            </a:pPr>
            <a:fld id="{05A79EC9-1948-4A04-8A5D-17E77350C613}" type="slidenum">
              <a:rPr lang="ru-RU"/>
              <a:pPr>
                <a:defRPr/>
              </a:pPr>
              <a:t>‹#›</a:t>
            </a:fld>
            <a:endParaRPr lang="ru-RU"/>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Rectangle 4"/>
          <p:cNvSpPr>
            <a:spLocks noGrp="1" noChangeArrowheads="1"/>
          </p:cNvSpPr>
          <p:nvPr>
            <p:ph type="dt" sz="half" idx="10"/>
          </p:nvPr>
        </p:nvSpPr>
        <p:spPr>
          <a:ln/>
        </p:spPr>
        <p:txBody>
          <a:bodyPr/>
          <a:lstStyle>
            <a:lvl1pPr>
              <a:defRPr/>
            </a:lvl1pPr>
          </a:lstStyle>
          <a:p>
            <a:pPr>
              <a:defRPr/>
            </a:pPr>
            <a:endParaRPr lang="ru-RU"/>
          </a:p>
        </p:txBody>
      </p:sp>
      <p:sp>
        <p:nvSpPr>
          <p:cNvPr id="4" name="Rectangle 5"/>
          <p:cNvSpPr>
            <a:spLocks noGrp="1" noChangeArrowheads="1"/>
          </p:cNvSpPr>
          <p:nvPr>
            <p:ph type="ftr" sz="quarter" idx="11"/>
          </p:nvPr>
        </p:nvSpPr>
        <p:spPr>
          <a:ln/>
        </p:spPr>
        <p:txBody>
          <a:bodyPr/>
          <a:lstStyle>
            <a:lvl1pPr>
              <a:defRPr/>
            </a:lvl1pPr>
          </a:lstStyle>
          <a:p>
            <a:pPr>
              <a:defRPr/>
            </a:pPr>
            <a:endParaRPr lang="ru-RU"/>
          </a:p>
        </p:txBody>
      </p:sp>
      <p:sp>
        <p:nvSpPr>
          <p:cNvPr id="5" name="Rectangle 6"/>
          <p:cNvSpPr>
            <a:spLocks noGrp="1" noChangeArrowheads="1"/>
          </p:cNvSpPr>
          <p:nvPr>
            <p:ph type="sldNum" sz="quarter" idx="12"/>
          </p:nvPr>
        </p:nvSpPr>
        <p:spPr>
          <a:ln/>
        </p:spPr>
        <p:txBody>
          <a:bodyPr/>
          <a:lstStyle>
            <a:lvl1pPr>
              <a:defRPr/>
            </a:lvl1pPr>
          </a:lstStyle>
          <a:p>
            <a:pPr>
              <a:defRPr/>
            </a:pPr>
            <a:fld id="{7238D313-20A5-49F5-978C-AB4F1A2C1DC3}" type="slidenum">
              <a:rPr lang="ru-RU"/>
              <a:pPr>
                <a:defRPr/>
              </a:pPr>
              <a:t>‹#›</a:t>
            </a:fld>
            <a:endParaRPr lang="ru-RU"/>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ru-RU"/>
          </a:p>
        </p:txBody>
      </p:sp>
      <p:sp>
        <p:nvSpPr>
          <p:cNvPr id="3" name="Rectangle 5"/>
          <p:cNvSpPr>
            <a:spLocks noGrp="1" noChangeArrowheads="1"/>
          </p:cNvSpPr>
          <p:nvPr>
            <p:ph type="ftr" sz="quarter" idx="11"/>
          </p:nvPr>
        </p:nvSpPr>
        <p:spPr>
          <a:ln/>
        </p:spPr>
        <p:txBody>
          <a:bodyPr/>
          <a:lstStyle>
            <a:lvl1pPr>
              <a:defRPr/>
            </a:lvl1pPr>
          </a:lstStyle>
          <a:p>
            <a:pPr>
              <a:defRPr/>
            </a:pPr>
            <a:endParaRPr lang="ru-RU"/>
          </a:p>
        </p:txBody>
      </p:sp>
      <p:sp>
        <p:nvSpPr>
          <p:cNvPr id="4" name="Rectangle 6"/>
          <p:cNvSpPr>
            <a:spLocks noGrp="1" noChangeArrowheads="1"/>
          </p:cNvSpPr>
          <p:nvPr>
            <p:ph type="sldNum" sz="quarter" idx="12"/>
          </p:nvPr>
        </p:nvSpPr>
        <p:spPr>
          <a:ln/>
        </p:spPr>
        <p:txBody>
          <a:bodyPr/>
          <a:lstStyle>
            <a:lvl1pPr>
              <a:defRPr/>
            </a:lvl1pPr>
          </a:lstStyle>
          <a:p>
            <a:pPr>
              <a:defRPr/>
            </a:pPr>
            <a:fld id="{903BD898-C11C-4651-B58D-E3FAEDB1ECB0}" type="slidenum">
              <a:rPr lang="ru-RU"/>
              <a:pPr>
                <a:defRPr/>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ru-RU" smtClean="0"/>
              <a:t>Образец текста</a:t>
            </a:r>
          </a:p>
        </p:txBody>
      </p:sp>
      <p:sp>
        <p:nvSpPr>
          <p:cNvPr id="4" name="Rectangle 7"/>
          <p:cNvSpPr>
            <a:spLocks noGrp="1" noChangeArrowheads="1"/>
          </p:cNvSpPr>
          <p:nvPr>
            <p:ph type="dt" sz="half" idx="10"/>
          </p:nvPr>
        </p:nvSpPr>
        <p:spPr>
          <a:ln/>
        </p:spPr>
        <p:txBody>
          <a:bodyPr/>
          <a:lstStyle>
            <a:lvl1pPr>
              <a:defRPr/>
            </a:lvl1pPr>
          </a:lstStyle>
          <a:p>
            <a:pPr>
              <a:defRPr/>
            </a:pPr>
            <a:endParaRPr lang="ru-RU"/>
          </a:p>
        </p:txBody>
      </p:sp>
      <p:sp>
        <p:nvSpPr>
          <p:cNvPr id="5" name="Rectangle 8"/>
          <p:cNvSpPr>
            <a:spLocks noGrp="1" noChangeArrowheads="1"/>
          </p:cNvSpPr>
          <p:nvPr>
            <p:ph type="ftr" sz="quarter" idx="11"/>
          </p:nvPr>
        </p:nvSpPr>
        <p:spPr>
          <a:ln/>
        </p:spPr>
        <p:txBody>
          <a:bodyPr/>
          <a:lstStyle>
            <a:lvl1pPr>
              <a:defRPr/>
            </a:lvl1pPr>
          </a:lstStyle>
          <a:p>
            <a:pPr>
              <a:defRPr/>
            </a:pPr>
            <a:endParaRPr lang="ru-RU"/>
          </a:p>
        </p:txBody>
      </p:sp>
      <p:sp>
        <p:nvSpPr>
          <p:cNvPr id="6" name="Rectangle 9"/>
          <p:cNvSpPr>
            <a:spLocks noGrp="1" noChangeArrowheads="1"/>
          </p:cNvSpPr>
          <p:nvPr>
            <p:ph type="sldNum" sz="quarter" idx="12"/>
          </p:nvPr>
        </p:nvSpPr>
        <p:spPr>
          <a:ln/>
        </p:spPr>
        <p:txBody>
          <a:bodyPr/>
          <a:lstStyle>
            <a:lvl1pPr>
              <a:defRPr/>
            </a:lvl1pPr>
          </a:lstStyle>
          <a:p>
            <a:pPr>
              <a:defRPr/>
            </a:pPr>
            <a:fld id="{4A7AFFD3-45DA-4054-A1D6-AA46D4D8D0B4}" type="slidenum">
              <a:rPr lang="ru-RU"/>
              <a:pPr>
                <a:defRPr/>
              </a:pPr>
              <a:t>‹#›</a:t>
            </a:fld>
            <a:endParaRPr lang="ru-RU"/>
          </a:p>
        </p:txBody>
      </p:sp>
    </p:spTree>
  </p:cSld>
  <p:clrMapOvr>
    <a:masterClrMapping/>
  </p:clrMapOvr>
  <p:transition spd="slow"/>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Rectangle 4"/>
          <p:cNvSpPr>
            <a:spLocks noGrp="1" noChangeArrowheads="1"/>
          </p:cNvSpPr>
          <p:nvPr>
            <p:ph type="dt" sz="half" idx="10"/>
          </p:nvPr>
        </p:nvSpPr>
        <p:spPr>
          <a:ln/>
        </p:spPr>
        <p:txBody>
          <a:bodyPr/>
          <a:lstStyle>
            <a:lvl1pPr>
              <a:defRPr/>
            </a:lvl1pPr>
          </a:lstStyle>
          <a:p>
            <a:pPr>
              <a:defRPr/>
            </a:pPr>
            <a:endParaRPr lang="ru-RU"/>
          </a:p>
        </p:txBody>
      </p:sp>
      <p:sp>
        <p:nvSpPr>
          <p:cNvPr id="6" name="Rectangle 5"/>
          <p:cNvSpPr>
            <a:spLocks noGrp="1" noChangeArrowheads="1"/>
          </p:cNvSpPr>
          <p:nvPr>
            <p:ph type="ftr" sz="quarter" idx="11"/>
          </p:nvPr>
        </p:nvSpPr>
        <p:spPr>
          <a:ln/>
        </p:spPr>
        <p:txBody>
          <a:bodyPr/>
          <a:lstStyle>
            <a:lvl1pPr>
              <a:defRPr/>
            </a:lvl1pPr>
          </a:lstStyle>
          <a:p>
            <a:pPr>
              <a:defRPr/>
            </a:pPr>
            <a:endParaRPr lang="ru-RU"/>
          </a:p>
        </p:txBody>
      </p:sp>
      <p:sp>
        <p:nvSpPr>
          <p:cNvPr id="7" name="Rectangle 6"/>
          <p:cNvSpPr>
            <a:spLocks noGrp="1" noChangeArrowheads="1"/>
          </p:cNvSpPr>
          <p:nvPr>
            <p:ph type="sldNum" sz="quarter" idx="12"/>
          </p:nvPr>
        </p:nvSpPr>
        <p:spPr>
          <a:ln/>
        </p:spPr>
        <p:txBody>
          <a:bodyPr/>
          <a:lstStyle>
            <a:lvl1pPr>
              <a:defRPr/>
            </a:lvl1pPr>
          </a:lstStyle>
          <a:p>
            <a:pPr>
              <a:defRPr/>
            </a:pPr>
            <a:fld id="{8FCDCCB2-6D9C-406B-BA1F-A9CB83966729}" type="slidenum">
              <a:rPr lang="ru-RU"/>
              <a:pPr>
                <a:defRPr/>
              </a:pPr>
              <a:t>‹#›</a:t>
            </a:fld>
            <a:endParaRPr lang="ru-RU"/>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ru-RU" noProof="0" smtClean="0"/>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Rectangle 4"/>
          <p:cNvSpPr>
            <a:spLocks noGrp="1" noChangeArrowheads="1"/>
          </p:cNvSpPr>
          <p:nvPr>
            <p:ph type="dt" sz="half" idx="10"/>
          </p:nvPr>
        </p:nvSpPr>
        <p:spPr>
          <a:ln/>
        </p:spPr>
        <p:txBody>
          <a:bodyPr/>
          <a:lstStyle>
            <a:lvl1pPr>
              <a:defRPr/>
            </a:lvl1pPr>
          </a:lstStyle>
          <a:p>
            <a:pPr>
              <a:defRPr/>
            </a:pPr>
            <a:endParaRPr lang="ru-RU"/>
          </a:p>
        </p:txBody>
      </p:sp>
      <p:sp>
        <p:nvSpPr>
          <p:cNvPr id="6" name="Rectangle 5"/>
          <p:cNvSpPr>
            <a:spLocks noGrp="1" noChangeArrowheads="1"/>
          </p:cNvSpPr>
          <p:nvPr>
            <p:ph type="ftr" sz="quarter" idx="11"/>
          </p:nvPr>
        </p:nvSpPr>
        <p:spPr>
          <a:ln/>
        </p:spPr>
        <p:txBody>
          <a:bodyPr/>
          <a:lstStyle>
            <a:lvl1pPr>
              <a:defRPr/>
            </a:lvl1pPr>
          </a:lstStyle>
          <a:p>
            <a:pPr>
              <a:defRPr/>
            </a:pPr>
            <a:endParaRPr lang="ru-RU"/>
          </a:p>
        </p:txBody>
      </p:sp>
      <p:sp>
        <p:nvSpPr>
          <p:cNvPr id="7" name="Rectangle 6"/>
          <p:cNvSpPr>
            <a:spLocks noGrp="1" noChangeArrowheads="1"/>
          </p:cNvSpPr>
          <p:nvPr>
            <p:ph type="sldNum" sz="quarter" idx="12"/>
          </p:nvPr>
        </p:nvSpPr>
        <p:spPr>
          <a:ln/>
        </p:spPr>
        <p:txBody>
          <a:bodyPr/>
          <a:lstStyle>
            <a:lvl1pPr>
              <a:defRPr/>
            </a:lvl1pPr>
          </a:lstStyle>
          <a:p>
            <a:pPr>
              <a:defRPr/>
            </a:pPr>
            <a:fld id="{34E9981E-0E80-489F-914E-BBBCECCA39ED}" type="slidenum">
              <a:rPr lang="ru-RU"/>
              <a:pPr>
                <a:defRPr/>
              </a:pPr>
              <a:t>‹#›</a:t>
            </a:fld>
            <a:endParaRPr lang="ru-RU"/>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4"/>
          <p:cNvSpPr>
            <a:spLocks noGrp="1" noChangeArrowheads="1"/>
          </p:cNvSpPr>
          <p:nvPr>
            <p:ph type="dt" sz="half" idx="10"/>
          </p:nvPr>
        </p:nvSpPr>
        <p:spPr>
          <a:ln/>
        </p:spPr>
        <p:txBody>
          <a:bodyPr/>
          <a:lstStyle>
            <a:lvl1pPr>
              <a:defRPr/>
            </a:lvl1pPr>
          </a:lstStyle>
          <a:p>
            <a:pPr>
              <a:defRPr/>
            </a:pPr>
            <a:endParaRPr lang="ru-RU"/>
          </a:p>
        </p:txBody>
      </p:sp>
      <p:sp>
        <p:nvSpPr>
          <p:cNvPr id="5" name="Rectangle 5"/>
          <p:cNvSpPr>
            <a:spLocks noGrp="1" noChangeArrowheads="1"/>
          </p:cNvSpPr>
          <p:nvPr>
            <p:ph type="ftr" sz="quarter" idx="11"/>
          </p:nvPr>
        </p:nvSpPr>
        <p:spPr>
          <a:ln/>
        </p:spPr>
        <p:txBody>
          <a:bodyPr/>
          <a:lstStyle>
            <a:lvl1pPr>
              <a:defRPr/>
            </a:lvl1pPr>
          </a:lstStyle>
          <a:p>
            <a:pPr>
              <a:defRPr/>
            </a:pPr>
            <a:endParaRPr lang="ru-RU"/>
          </a:p>
        </p:txBody>
      </p:sp>
      <p:sp>
        <p:nvSpPr>
          <p:cNvPr id="6" name="Rectangle 6"/>
          <p:cNvSpPr>
            <a:spLocks noGrp="1" noChangeArrowheads="1"/>
          </p:cNvSpPr>
          <p:nvPr>
            <p:ph type="sldNum" sz="quarter" idx="12"/>
          </p:nvPr>
        </p:nvSpPr>
        <p:spPr>
          <a:ln/>
        </p:spPr>
        <p:txBody>
          <a:bodyPr/>
          <a:lstStyle>
            <a:lvl1pPr>
              <a:defRPr/>
            </a:lvl1pPr>
          </a:lstStyle>
          <a:p>
            <a:pPr>
              <a:defRPr/>
            </a:pPr>
            <a:fld id="{B0F58E4A-2283-49F3-9130-6F67E6D8D6ED}" type="slidenum">
              <a:rPr lang="ru-RU"/>
              <a:pPr>
                <a:defRPr/>
              </a:pPr>
              <a:t>‹#›</a:t>
            </a:fld>
            <a:endParaRPr lang="ru-RU"/>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534150" y="533400"/>
            <a:ext cx="1924050" cy="5410200"/>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762000" y="533400"/>
            <a:ext cx="5619750" cy="541020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4"/>
          <p:cNvSpPr>
            <a:spLocks noGrp="1" noChangeArrowheads="1"/>
          </p:cNvSpPr>
          <p:nvPr>
            <p:ph type="dt" sz="half" idx="10"/>
          </p:nvPr>
        </p:nvSpPr>
        <p:spPr>
          <a:ln/>
        </p:spPr>
        <p:txBody>
          <a:bodyPr/>
          <a:lstStyle>
            <a:lvl1pPr>
              <a:defRPr/>
            </a:lvl1pPr>
          </a:lstStyle>
          <a:p>
            <a:pPr>
              <a:defRPr/>
            </a:pPr>
            <a:endParaRPr lang="ru-RU"/>
          </a:p>
        </p:txBody>
      </p:sp>
      <p:sp>
        <p:nvSpPr>
          <p:cNvPr id="5" name="Rectangle 5"/>
          <p:cNvSpPr>
            <a:spLocks noGrp="1" noChangeArrowheads="1"/>
          </p:cNvSpPr>
          <p:nvPr>
            <p:ph type="ftr" sz="quarter" idx="11"/>
          </p:nvPr>
        </p:nvSpPr>
        <p:spPr>
          <a:ln/>
        </p:spPr>
        <p:txBody>
          <a:bodyPr/>
          <a:lstStyle>
            <a:lvl1pPr>
              <a:defRPr/>
            </a:lvl1pPr>
          </a:lstStyle>
          <a:p>
            <a:pPr>
              <a:defRPr/>
            </a:pPr>
            <a:endParaRPr lang="ru-RU"/>
          </a:p>
        </p:txBody>
      </p:sp>
      <p:sp>
        <p:nvSpPr>
          <p:cNvPr id="6" name="Rectangle 6"/>
          <p:cNvSpPr>
            <a:spLocks noGrp="1" noChangeArrowheads="1"/>
          </p:cNvSpPr>
          <p:nvPr>
            <p:ph type="sldNum" sz="quarter" idx="12"/>
          </p:nvPr>
        </p:nvSpPr>
        <p:spPr>
          <a:ln/>
        </p:spPr>
        <p:txBody>
          <a:bodyPr/>
          <a:lstStyle>
            <a:lvl1pPr>
              <a:defRPr/>
            </a:lvl1pPr>
          </a:lstStyle>
          <a:p>
            <a:pPr>
              <a:defRPr/>
            </a:pPr>
            <a:fld id="{5D1B7A62-DB8B-4420-A575-69B0231C3480}" type="slidenum">
              <a:rPr lang="ru-RU"/>
              <a:pPr>
                <a:defRPr/>
              </a:pPr>
              <a:t>‹#›</a:t>
            </a:fld>
            <a:endParaRPr lang="ru-RU"/>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4" name="Group 2"/>
          <p:cNvGrpSpPr>
            <a:grpSpLocks/>
          </p:cNvGrpSpPr>
          <p:nvPr/>
        </p:nvGrpSpPr>
        <p:grpSpPr bwMode="auto">
          <a:xfrm>
            <a:off x="0" y="2438400"/>
            <a:ext cx="9009063" cy="1052513"/>
            <a:chOff x="0" y="1536"/>
            <a:chExt cx="5675" cy="663"/>
          </a:xfrm>
        </p:grpSpPr>
        <p:grpSp>
          <p:nvGrpSpPr>
            <p:cNvPr id="5" name="Group 3"/>
            <p:cNvGrpSpPr>
              <a:grpSpLocks/>
            </p:cNvGrpSpPr>
            <p:nvPr/>
          </p:nvGrpSpPr>
          <p:grpSpPr bwMode="auto">
            <a:xfrm>
              <a:off x="185" y="1604"/>
              <a:ext cx="449" cy="299"/>
              <a:chOff x="720" y="336"/>
              <a:chExt cx="624" cy="432"/>
            </a:xfrm>
          </p:grpSpPr>
          <p:sp>
            <p:nvSpPr>
              <p:cNvPr id="12" name="Rectangle 4"/>
              <p:cNvSpPr>
                <a:spLocks noChangeArrowheads="1"/>
              </p:cNvSpPr>
              <p:nvPr/>
            </p:nvSpPr>
            <p:spPr bwMode="auto">
              <a:xfrm>
                <a:off x="720" y="336"/>
                <a:ext cx="384" cy="432"/>
              </a:xfrm>
              <a:prstGeom prst="rect">
                <a:avLst/>
              </a:prstGeom>
              <a:solidFill>
                <a:schemeClr val="folHlink"/>
              </a:solidFill>
              <a:ln w="9525">
                <a:noFill/>
                <a:miter lim="800000"/>
                <a:headEnd/>
                <a:tailEnd/>
              </a:ln>
              <a:effectLst/>
            </p:spPr>
            <p:txBody>
              <a:bodyPr wrap="none" anchor="ctr"/>
              <a:lstStyle/>
              <a:p>
                <a:pPr>
                  <a:defRPr/>
                </a:pPr>
                <a:endParaRPr lang="ru-RU"/>
              </a:p>
            </p:txBody>
          </p:sp>
          <p:sp>
            <p:nvSpPr>
              <p:cNvPr id="13" name="Rectangle 5"/>
              <p:cNvSpPr>
                <a:spLocks noChangeArrowheads="1"/>
              </p:cNvSpPr>
              <p:nvPr/>
            </p:nvSpPr>
            <p:spPr bwMode="auto">
              <a:xfrm>
                <a:off x="1056" y="336"/>
                <a:ext cx="288" cy="432"/>
              </a:xfrm>
              <a:prstGeom prst="rect">
                <a:avLst/>
              </a:prstGeom>
              <a:gradFill rotWithShape="0">
                <a:gsLst>
                  <a:gs pos="0">
                    <a:schemeClr val="folHlink"/>
                  </a:gs>
                  <a:gs pos="100000">
                    <a:schemeClr val="bg1"/>
                  </a:gs>
                </a:gsLst>
                <a:lin ang="0" scaled="1"/>
              </a:gradFill>
              <a:ln w="9525">
                <a:noFill/>
                <a:miter lim="800000"/>
                <a:headEnd/>
                <a:tailEnd/>
              </a:ln>
              <a:effectLst/>
            </p:spPr>
            <p:txBody>
              <a:bodyPr wrap="none" anchor="ctr"/>
              <a:lstStyle/>
              <a:p>
                <a:pPr>
                  <a:defRPr/>
                </a:pPr>
                <a:endParaRPr lang="ru-RU"/>
              </a:p>
            </p:txBody>
          </p:sp>
        </p:grpSp>
        <p:grpSp>
          <p:nvGrpSpPr>
            <p:cNvPr id="6" name="Group 6"/>
            <p:cNvGrpSpPr>
              <a:grpSpLocks/>
            </p:cNvGrpSpPr>
            <p:nvPr/>
          </p:nvGrpSpPr>
          <p:grpSpPr bwMode="auto">
            <a:xfrm>
              <a:off x="263" y="1870"/>
              <a:ext cx="466" cy="299"/>
              <a:chOff x="912" y="2640"/>
              <a:chExt cx="672" cy="432"/>
            </a:xfrm>
          </p:grpSpPr>
          <p:sp>
            <p:nvSpPr>
              <p:cNvPr id="10" name="Rectangle 7"/>
              <p:cNvSpPr>
                <a:spLocks noChangeArrowheads="1"/>
              </p:cNvSpPr>
              <p:nvPr/>
            </p:nvSpPr>
            <p:spPr bwMode="auto">
              <a:xfrm>
                <a:off x="912" y="2640"/>
                <a:ext cx="384" cy="432"/>
              </a:xfrm>
              <a:prstGeom prst="rect">
                <a:avLst/>
              </a:prstGeom>
              <a:solidFill>
                <a:schemeClr val="accent2"/>
              </a:solidFill>
              <a:ln w="9525">
                <a:noFill/>
                <a:miter lim="800000"/>
                <a:headEnd/>
                <a:tailEnd/>
              </a:ln>
              <a:effectLst/>
            </p:spPr>
            <p:txBody>
              <a:bodyPr wrap="none" anchor="ctr"/>
              <a:lstStyle/>
              <a:p>
                <a:pPr>
                  <a:defRPr/>
                </a:pPr>
                <a:endParaRPr lang="ru-RU"/>
              </a:p>
            </p:txBody>
          </p:sp>
          <p:sp>
            <p:nvSpPr>
              <p:cNvPr id="11" name="Rectangle 8"/>
              <p:cNvSpPr>
                <a:spLocks noChangeArrowheads="1"/>
              </p:cNvSpPr>
              <p:nvPr/>
            </p:nvSpPr>
            <p:spPr bwMode="auto">
              <a:xfrm>
                <a:off x="1248" y="2640"/>
                <a:ext cx="336" cy="432"/>
              </a:xfrm>
              <a:prstGeom prst="rect">
                <a:avLst/>
              </a:prstGeom>
              <a:gradFill rotWithShape="0">
                <a:gsLst>
                  <a:gs pos="0">
                    <a:schemeClr val="accent2"/>
                  </a:gs>
                  <a:gs pos="100000">
                    <a:schemeClr val="bg1"/>
                  </a:gs>
                </a:gsLst>
                <a:lin ang="0" scaled="1"/>
              </a:gradFill>
              <a:ln w="9525">
                <a:noFill/>
                <a:miter lim="800000"/>
                <a:headEnd/>
                <a:tailEnd/>
              </a:ln>
              <a:effectLst/>
            </p:spPr>
            <p:txBody>
              <a:bodyPr wrap="none" anchor="ctr"/>
              <a:lstStyle/>
              <a:p>
                <a:pPr>
                  <a:defRPr/>
                </a:pPr>
                <a:endParaRPr lang="ru-RU"/>
              </a:p>
            </p:txBody>
          </p:sp>
        </p:grpSp>
        <p:sp>
          <p:nvSpPr>
            <p:cNvPr id="7" name="Rectangle 9"/>
            <p:cNvSpPr>
              <a:spLocks noChangeArrowheads="1"/>
            </p:cNvSpPr>
            <p:nvPr/>
          </p:nvSpPr>
          <p:spPr bwMode="auto">
            <a:xfrm>
              <a:off x="0" y="1824"/>
              <a:ext cx="353" cy="266"/>
            </a:xfrm>
            <a:prstGeom prst="rect">
              <a:avLst/>
            </a:prstGeom>
            <a:gradFill rotWithShape="0">
              <a:gsLst>
                <a:gs pos="0">
                  <a:schemeClr val="bg1"/>
                </a:gs>
                <a:gs pos="100000">
                  <a:schemeClr val="hlink"/>
                </a:gs>
              </a:gsLst>
              <a:lin ang="18900000" scaled="1"/>
            </a:gradFill>
            <a:ln w="9525">
              <a:noFill/>
              <a:miter lim="800000"/>
              <a:headEnd/>
              <a:tailEnd/>
            </a:ln>
            <a:effectLst/>
          </p:spPr>
          <p:txBody>
            <a:bodyPr wrap="none" anchor="ctr"/>
            <a:lstStyle/>
            <a:p>
              <a:pPr>
                <a:defRPr/>
              </a:pPr>
              <a:endParaRPr lang="ru-RU"/>
            </a:p>
          </p:txBody>
        </p:sp>
        <p:sp>
          <p:nvSpPr>
            <p:cNvPr id="8" name="Rectangle 10"/>
            <p:cNvSpPr>
              <a:spLocks noChangeArrowheads="1"/>
            </p:cNvSpPr>
            <p:nvPr/>
          </p:nvSpPr>
          <p:spPr bwMode="auto">
            <a:xfrm>
              <a:off x="400" y="1536"/>
              <a:ext cx="20" cy="663"/>
            </a:xfrm>
            <a:prstGeom prst="rect">
              <a:avLst/>
            </a:prstGeom>
            <a:solidFill>
              <a:schemeClr val="bg2"/>
            </a:solidFill>
            <a:ln w="9525">
              <a:noFill/>
              <a:miter lim="800000"/>
              <a:headEnd/>
              <a:tailEnd/>
            </a:ln>
            <a:effectLst/>
          </p:spPr>
          <p:txBody>
            <a:bodyPr wrap="none" anchor="ctr"/>
            <a:lstStyle/>
            <a:p>
              <a:pPr>
                <a:defRPr/>
              </a:pPr>
              <a:endParaRPr lang="ru-RU"/>
            </a:p>
          </p:txBody>
        </p:sp>
        <p:sp>
          <p:nvSpPr>
            <p:cNvPr id="9" name="Rectangle 11"/>
            <p:cNvSpPr>
              <a:spLocks noChangeArrowheads="1"/>
            </p:cNvSpPr>
            <p:nvPr/>
          </p:nvSpPr>
          <p:spPr bwMode="auto">
            <a:xfrm flipV="1">
              <a:off x="199" y="2054"/>
              <a:ext cx="5476" cy="35"/>
            </a:xfrm>
            <a:prstGeom prst="rect">
              <a:avLst/>
            </a:prstGeom>
            <a:gradFill rotWithShape="0">
              <a:gsLst>
                <a:gs pos="0">
                  <a:schemeClr val="bg2"/>
                </a:gs>
                <a:gs pos="100000">
                  <a:schemeClr val="bg1"/>
                </a:gs>
              </a:gsLst>
              <a:lin ang="0" scaled="1"/>
            </a:gradFill>
            <a:ln w="9525">
              <a:noFill/>
              <a:miter lim="800000"/>
              <a:headEnd/>
              <a:tailEnd/>
            </a:ln>
            <a:effectLst/>
          </p:spPr>
          <p:txBody>
            <a:bodyPr wrap="none" anchor="ctr"/>
            <a:lstStyle/>
            <a:p>
              <a:pPr>
                <a:defRPr/>
              </a:pPr>
              <a:endParaRPr lang="ru-RU"/>
            </a:p>
          </p:txBody>
        </p:sp>
      </p:grpSp>
      <p:sp>
        <p:nvSpPr>
          <p:cNvPr id="96268" name="Rectangle 12"/>
          <p:cNvSpPr>
            <a:spLocks noGrp="1" noChangeArrowheads="1"/>
          </p:cNvSpPr>
          <p:nvPr>
            <p:ph type="ctrTitle"/>
          </p:nvPr>
        </p:nvSpPr>
        <p:spPr>
          <a:xfrm>
            <a:off x="990600" y="1676400"/>
            <a:ext cx="7772400" cy="1462088"/>
          </a:xfrm>
        </p:spPr>
        <p:txBody>
          <a:bodyPr/>
          <a:lstStyle>
            <a:lvl1pPr>
              <a:defRPr/>
            </a:lvl1pPr>
          </a:lstStyle>
          <a:p>
            <a:r>
              <a:rPr lang="ru-RU"/>
              <a:t>Образец заголовка</a:t>
            </a:r>
          </a:p>
        </p:txBody>
      </p:sp>
      <p:sp>
        <p:nvSpPr>
          <p:cNvPr id="96269" name="Rectangle 13"/>
          <p:cNvSpPr>
            <a:spLocks noGrp="1" noChangeArrowheads="1"/>
          </p:cNvSpPr>
          <p:nvPr>
            <p:ph type="subTitle" idx="1"/>
          </p:nvPr>
        </p:nvSpPr>
        <p:spPr>
          <a:xfrm>
            <a:off x="1371600" y="3886200"/>
            <a:ext cx="6400800" cy="1752600"/>
          </a:xfrm>
        </p:spPr>
        <p:txBody>
          <a:bodyPr/>
          <a:lstStyle>
            <a:lvl1pPr marL="0" indent="0" algn="ctr">
              <a:buFont typeface="Wingdings" pitchFamily="2" charset="2"/>
              <a:buNone/>
              <a:defRPr/>
            </a:lvl1pPr>
          </a:lstStyle>
          <a:p>
            <a:r>
              <a:rPr lang="ru-RU"/>
              <a:t>Образец подзаголовка</a:t>
            </a:r>
          </a:p>
        </p:txBody>
      </p:sp>
      <p:sp>
        <p:nvSpPr>
          <p:cNvPr id="14" name="Rectangle 14"/>
          <p:cNvSpPr>
            <a:spLocks noGrp="1" noChangeArrowheads="1"/>
          </p:cNvSpPr>
          <p:nvPr>
            <p:ph type="dt" sz="half" idx="10"/>
          </p:nvPr>
        </p:nvSpPr>
        <p:spPr>
          <a:xfrm>
            <a:off x="990600" y="6248400"/>
            <a:ext cx="1905000" cy="457200"/>
          </a:xfrm>
        </p:spPr>
        <p:txBody>
          <a:bodyPr/>
          <a:lstStyle>
            <a:lvl1pPr>
              <a:defRPr>
                <a:solidFill>
                  <a:schemeClr val="bg2"/>
                </a:solidFill>
              </a:defRPr>
            </a:lvl1pPr>
          </a:lstStyle>
          <a:p>
            <a:pPr>
              <a:defRPr/>
            </a:pPr>
            <a:endParaRPr lang="ru-RU"/>
          </a:p>
        </p:txBody>
      </p:sp>
      <p:sp>
        <p:nvSpPr>
          <p:cNvPr id="15" name="Rectangle 15"/>
          <p:cNvSpPr>
            <a:spLocks noGrp="1" noChangeArrowheads="1"/>
          </p:cNvSpPr>
          <p:nvPr>
            <p:ph type="ftr" sz="quarter" idx="11"/>
          </p:nvPr>
        </p:nvSpPr>
        <p:spPr>
          <a:xfrm>
            <a:off x="3429000" y="6248400"/>
            <a:ext cx="2895600" cy="457200"/>
          </a:xfrm>
        </p:spPr>
        <p:txBody>
          <a:bodyPr/>
          <a:lstStyle>
            <a:lvl1pPr>
              <a:defRPr>
                <a:solidFill>
                  <a:schemeClr val="bg2"/>
                </a:solidFill>
              </a:defRPr>
            </a:lvl1pPr>
          </a:lstStyle>
          <a:p>
            <a:pPr>
              <a:defRPr/>
            </a:pPr>
            <a:endParaRPr lang="ru-RU"/>
          </a:p>
        </p:txBody>
      </p:sp>
      <p:sp>
        <p:nvSpPr>
          <p:cNvPr id="16" name="Rectangle 16"/>
          <p:cNvSpPr>
            <a:spLocks noGrp="1" noChangeArrowheads="1"/>
          </p:cNvSpPr>
          <p:nvPr>
            <p:ph type="sldNum" sz="quarter" idx="12"/>
          </p:nvPr>
        </p:nvSpPr>
        <p:spPr>
          <a:xfrm>
            <a:off x="6858000" y="6248400"/>
            <a:ext cx="1905000" cy="457200"/>
          </a:xfrm>
        </p:spPr>
        <p:txBody>
          <a:bodyPr/>
          <a:lstStyle>
            <a:lvl1pPr>
              <a:defRPr>
                <a:solidFill>
                  <a:schemeClr val="bg2"/>
                </a:solidFill>
              </a:defRPr>
            </a:lvl1pPr>
          </a:lstStyle>
          <a:p>
            <a:pPr>
              <a:defRPr/>
            </a:pPr>
            <a:fld id="{CDED559B-02B6-453F-993E-E32385F3B7B8}" type="slidenum">
              <a:rPr lang="ru-RU"/>
              <a:pPr>
                <a:defRPr/>
              </a:pPr>
              <a:t>‹#›</a:t>
            </a:fld>
            <a:endParaRPr lang="ru-RU"/>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11"/>
          <p:cNvSpPr>
            <a:spLocks noGrp="1" noChangeArrowheads="1"/>
          </p:cNvSpPr>
          <p:nvPr>
            <p:ph type="dt" sz="half" idx="10"/>
          </p:nvPr>
        </p:nvSpPr>
        <p:spPr>
          <a:ln/>
        </p:spPr>
        <p:txBody>
          <a:bodyPr/>
          <a:lstStyle>
            <a:lvl1pPr>
              <a:defRPr/>
            </a:lvl1pPr>
          </a:lstStyle>
          <a:p>
            <a:pPr>
              <a:defRPr/>
            </a:pPr>
            <a:endParaRPr lang="ru-RU"/>
          </a:p>
        </p:txBody>
      </p:sp>
      <p:sp>
        <p:nvSpPr>
          <p:cNvPr id="5" name="Rectangle 12"/>
          <p:cNvSpPr>
            <a:spLocks noGrp="1" noChangeArrowheads="1"/>
          </p:cNvSpPr>
          <p:nvPr>
            <p:ph type="ftr" sz="quarter" idx="11"/>
          </p:nvPr>
        </p:nvSpPr>
        <p:spPr>
          <a:ln/>
        </p:spPr>
        <p:txBody>
          <a:bodyPr/>
          <a:lstStyle>
            <a:lvl1pPr>
              <a:defRPr/>
            </a:lvl1pPr>
          </a:lstStyle>
          <a:p>
            <a:pPr>
              <a:defRPr/>
            </a:pPr>
            <a:endParaRPr lang="ru-RU"/>
          </a:p>
        </p:txBody>
      </p:sp>
      <p:sp>
        <p:nvSpPr>
          <p:cNvPr id="6" name="Rectangle 13"/>
          <p:cNvSpPr>
            <a:spLocks noGrp="1" noChangeArrowheads="1"/>
          </p:cNvSpPr>
          <p:nvPr>
            <p:ph type="sldNum" sz="quarter" idx="12"/>
          </p:nvPr>
        </p:nvSpPr>
        <p:spPr>
          <a:ln/>
        </p:spPr>
        <p:txBody>
          <a:bodyPr/>
          <a:lstStyle>
            <a:lvl1pPr>
              <a:defRPr/>
            </a:lvl1pPr>
          </a:lstStyle>
          <a:p>
            <a:pPr>
              <a:defRPr/>
            </a:pPr>
            <a:fld id="{DFCDB524-5592-4C34-BFD0-3991E6AEEDBA}" type="slidenum">
              <a:rPr lang="ru-RU"/>
              <a:pPr>
                <a:defRPr/>
              </a:pPr>
              <a:t>‹#›</a:t>
            </a:fld>
            <a:endParaRPr lang="ru-RU"/>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ru-RU" smtClean="0"/>
              <a:t>Образец текста</a:t>
            </a:r>
          </a:p>
        </p:txBody>
      </p:sp>
      <p:sp>
        <p:nvSpPr>
          <p:cNvPr id="4" name="Rectangle 11"/>
          <p:cNvSpPr>
            <a:spLocks noGrp="1" noChangeArrowheads="1"/>
          </p:cNvSpPr>
          <p:nvPr>
            <p:ph type="dt" sz="half" idx="10"/>
          </p:nvPr>
        </p:nvSpPr>
        <p:spPr>
          <a:ln/>
        </p:spPr>
        <p:txBody>
          <a:bodyPr/>
          <a:lstStyle>
            <a:lvl1pPr>
              <a:defRPr/>
            </a:lvl1pPr>
          </a:lstStyle>
          <a:p>
            <a:pPr>
              <a:defRPr/>
            </a:pPr>
            <a:endParaRPr lang="ru-RU"/>
          </a:p>
        </p:txBody>
      </p:sp>
      <p:sp>
        <p:nvSpPr>
          <p:cNvPr id="5" name="Rectangle 12"/>
          <p:cNvSpPr>
            <a:spLocks noGrp="1" noChangeArrowheads="1"/>
          </p:cNvSpPr>
          <p:nvPr>
            <p:ph type="ftr" sz="quarter" idx="11"/>
          </p:nvPr>
        </p:nvSpPr>
        <p:spPr>
          <a:ln/>
        </p:spPr>
        <p:txBody>
          <a:bodyPr/>
          <a:lstStyle>
            <a:lvl1pPr>
              <a:defRPr/>
            </a:lvl1pPr>
          </a:lstStyle>
          <a:p>
            <a:pPr>
              <a:defRPr/>
            </a:pPr>
            <a:endParaRPr lang="ru-RU"/>
          </a:p>
        </p:txBody>
      </p:sp>
      <p:sp>
        <p:nvSpPr>
          <p:cNvPr id="6" name="Rectangle 13"/>
          <p:cNvSpPr>
            <a:spLocks noGrp="1" noChangeArrowheads="1"/>
          </p:cNvSpPr>
          <p:nvPr>
            <p:ph type="sldNum" sz="quarter" idx="12"/>
          </p:nvPr>
        </p:nvSpPr>
        <p:spPr>
          <a:ln/>
        </p:spPr>
        <p:txBody>
          <a:bodyPr/>
          <a:lstStyle>
            <a:lvl1pPr>
              <a:defRPr/>
            </a:lvl1pPr>
          </a:lstStyle>
          <a:p>
            <a:pPr>
              <a:defRPr/>
            </a:pPr>
            <a:fld id="{0141CECA-C13E-4783-AC92-C511B88321B4}" type="slidenum">
              <a:rPr lang="ru-RU"/>
              <a:pPr>
                <a:defRPr/>
              </a:pPr>
              <a:t>‹#›</a:t>
            </a:fld>
            <a:endParaRPr lang="ru-RU"/>
          </a:p>
        </p:txBody>
      </p:sp>
    </p:spTree>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1182688" y="2017713"/>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5145088" y="2017713"/>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Rectangle 11"/>
          <p:cNvSpPr>
            <a:spLocks noGrp="1" noChangeArrowheads="1"/>
          </p:cNvSpPr>
          <p:nvPr>
            <p:ph type="dt" sz="half" idx="10"/>
          </p:nvPr>
        </p:nvSpPr>
        <p:spPr>
          <a:ln/>
        </p:spPr>
        <p:txBody>
          <a:bodyPr/>
          <a:lstStyle>
            <a:lvl1pPr>
              <a:defRPr/>
            </a:lvl1pPr>
          </a:lstStyle>
          <a:p>
            <a:pPr>
              <a:defRPr/>
            </a:pPr>
            <a:endParaRPr lang="ru-RU"/>
          </a:p>
        </p:txBody>
      </p:sp>
      <p:sp>
        <p:nvSpPr>
          <p:cNvPr id="6" name="Rectangle 12"/>
          <p:cNvSpPr>
            <a:spLocks noGrp="1" noChangeArrowheads="1"/>
          </p:cNvSpPr>
          <p:nvPr>
            <p:ph type="ftr" sz="quarter" idx="11"/>
          </p:nvPr>
        </p:nvSpPr>
        <p:spPr>
          <a:ln/>
        </p:spPr>
        <p:txBody>
          <a:bodyPr/>
          <a:lstStyle>
            <a:lvl1pPr>
              <a:defRPr/>
            </a:lvl1pPr>
          </a:lstStyle>
          <a:p>
            <a:pPr>
              <a:defRPr/>
            </a:pPr>
            <a:endParaRPr lang="ru-RU"/>
          </a:p>
        </p:txBody>
      </p:sp>
      <p:sp>
        <p:nvSpPr>
          <p:cNvPr id="7" name="Rectangle 13"/>
          <p:cNvSpPr>
            <a:spLocks noGrp="1" noChangeArrowheads="1"/>
          </p:cNvSpPr>
          <p:nvPr>
            <p:ph type="sldNum" sz="quarter" idx="12"/>
          </p:nvPr>
        </p:nvSpPr>
        <p:spPr>
          <a:ln/>
        </p:spPr>
        <p:txBody>
          <a:bodyPr/>
          <a:lstStyle>
            <a:lvl1pPr>
              <a:defRPr/>
            </a:lvl1pPr>
          </a:lstStyle>
          <a:p>
            <a:pPr>
              <a:defRPr/>
            </a:pPr>
            <a:fld id="{500C45D0-8B2C-40C3-902A-AA12183C8CF3}" type="slidenum">
              <a:rPr lang="ru-RU"/>
              <a:pPr>
                <a:defRPr/>
              </a:pPr>
              <a:t>‹#›</a:t>
            </a:fld>
            <a:endParaRPr lang="ru-RU"/>
          </a:p>
        </p:txBody>
      </p:sp>
    </p:spTree>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Rectangle 11"/>
          <p:cNvSpPr>
            <a:spLocks noGrp="1" noChangeArrowheads="1"/>
          </p:cNvSpPr>
          <p:nvPr>
            <p:ph type="dt" sz="half" idx="10"/>
          </p:nvPr>
        </p:nvSpPr>
        <p:spPr>
          <a:ln/>
        </p:spPr>
        <p:txBody>
          <a:bodyPr/>
          <a:lstStyle>
            <a:lvl1pPr>
              <a:defRPr/>
            </a:lvl1pPr>
          </a:lstStyle>
          <a:p>
            <a:pPr>
              <a:defRPr/>
            </a:pPr>
            <a:endParaRPr lang="ru-RU"/>
          </a:p>
        </p:txBody>
      </p:sp>
      <p:sp>
        <p:nvSpPr>
          <p:cNvPr id="8" name="Rectangle 12"/>
          <p:cNvSpPr>
            <a:spLocks noGrp="1" noChangeArrowheads="1"/>
          </p:cNvSpPr>
          <p:nvPr>
            <p:ph type="ftr" sz="quarter" idx="11"/>
          </p:nvPr>
        </p:nvSpPr>
        <p:spPr>
          <a:ln/>
        </p:spPr>
        <p:txBody>
          <a:bodyPr/>
          <a:lstStyle>
            <a:lvl1pPr>
              <a:defRPr/>
            </a:lvl1pPr>
          </a:lstStyle>
          <a:p>
            <a:pPr>
              <a:defRPr/>
            </a:pPr>
            <a:endParaRPr lang="ru-RU"/>
          </a:p>
        </p:txBody>
      </p:sp>
      <p:sp>
        <p:nvSpPr>
          <p:cNvPr id="9" name="Rectangle 13"/>
          <p:cNvSpPr>
            <a:spLocks noGrp="1" noChangeArrowheads="1"/>
          </p:cNvSpPr>
          <p:nvPr>
            <p:ph type="sldNum" sz="quarter" idx="12"/>
          </p:nvPr>
        </p:nvSpPr>
        <p:spPr>
          <a:ln/>
        </p:spPr>
        <p:txBody>
          <a:bodyPr/>
          <a:lstStyle>
            <a:lvl1pPr>
              <a:defRPr/>
            </a:lvl1pPr>
          </a:lstStyle>
          <a:p>
            <a:pPr>
              <a:defRPr/>
            </a:pPr>
            <a:fld id="{9014A35E-2EA0-49DB-BFCB-7F3F025C66E1}" type="slidenum">
              <a:rPr lang="ru-RU"/>
              <a:pPr>
                <a:defRPr/>
              </a:pPr>
              <a:t>‹#›</a:t>
            </a:fld>
            <a:endParaRPr lang="ru-RU"/>
          </a:p>
        </p:txBody>
      </p:sp>
    </p:spTree>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Rectangle 11"/>
          <p:cNvSpPr>
            <a:spLocks noGrp="1" noChangeArrowheads="1"/>
          </p:cNvSpPr>
          <p:nvPr>
            <p:ph type="dt" sz="half" idx="10"/>
          </p:nvPr>
        </p:nvSpPr>
        <p:spPr>
          <a:ln/>
        </p:spPr>
        <p:txBody>
          <a:bodyPr/>
          <a:lstStyle>
            <a:lvl1pPr>
              <a:defRPr/>
            </a:lvl1pPr>
          </a:lstStyle>
          <a:p>
            <a:pPr>
              <a:defRPr/>
            </a:pPr>
            <a:endParaRPr lang="ru-RU"/>
          </a:p>
        </p:txBody>
      </p:sp>
      <p:sp>
        <p:nvSpPr>
          <p:cNvPr id="4" name="Rectangle 12"/>
          <p:cNvSpPr>
            <a:spLocks noGrp="1" noChangeArrowheads="1"/>
          </p:cNvSpPr>
          <p:nvPr>
            <p:ph type="ftr" sz="quarter" idx="11"/>
          </p:nvPr>
        </p:nvSpPr>
        <p:spPr>
          <a:ln/>
        </p:spPr>
        <p:txBody>
          <a:bodyPr/>
          <a:lstStyle>
            <a:lvl1pPr>
              <a:defRPr/>
            </a:lvl1pPr>
          </a:lstStyle>
          <a:p>
            <a:pPr>
              <a:defRPr/>
            </a:pPr>
            <a:endParaRPr lang="ru-RU"/>
          </a:p>
        </p:txBody>
      </p:sp>
      <p:sp>
        <p:nvSpPr>
          <p:cNvPr id="5" name="Rectangle 13"/>
          <p:cNvSpPr>
            <a:spLocks noGrp="1" noChangeArrowheads="1"/>
          </p:cNvSpPr>
          <p:nvPr>
            <p:ph type="sldNum" sz="quarter" idx="12"/>
          </p:nvPr>
        </p:nvSpPr>
        <p:spPr>
          <a:ln/>
        </p:spPr>
        <p:txBody>
          <a:bodyPr/>
          <a:lstStyle>
            <a:lvl1pPr>
              <a:defRPr/>
            </a:lvl1pPr>
          </a:lstStyle>
          <a:p>
            <a:pPr>
              <a:defRPr/>
            </a:pPr>
            <a:fld id="{3E938FF7-DD75-4786-A8F1-0BA69D6D0305}" type="slidenum">
              <a:rPr lang="ru-RU"/>
              <a:pPr>
                <a:defRPr/>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2438400" y="1600200"/>
            <a:ext cx="31242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5715000" y="1600200"/>
            <a:ext cx="31242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Rectangle 7"/>
          <p:cNvSpPr>
            <a:spLocks noGrp="1" noChangeArrowheads="1"/>
          </p:cNvSpPr>
          <p:nvPr>
            <p:ph type="dt" sz="half" idx="10"/>
          </p:nvPr>
        </p:nvSpPr>
        <p:spPr>
          <a:ln/>
        </p:spPr>
        <p:txBody>
          <a:bodyPr/>
          <a:lstStyle>
            <a:lvl1pPr>
              <a:defRPr/>
            </a:lvl1pPr>
          </a:lstStyle>
          <a:p>
            <a:pPr>
              <a:defRPr/>
            </a:pPr>
            <a:endParaRPr lang="ru-RU"/>
          </a:p>
        </p:txBody>
      </p:sp>
      <p:sp>
        <p:nvSpPr>
          <p:cNvPr id="6" name="Rectangle 8"/>
          <p:cNvSpPr>
            <a:spLocks noGrp="1" noChangeArrowheads="1"/>
          </p:cNvSpPr>
          <p:nvPr>
            <p:ph type="ftr" sz="quarter" idx="11"/>
          </p:nvPr>
        </p:nvSpPr>
        <p:spPr>
          <a:ln/>
        </p:spPr>
        <p:txBody>
          <a:bodyPr/>
          <a:lstStyle>
            <a:lvl1pPr>
              <a:defRPr/>
            </a:lvl1pPr>
          </a:lstStyle>
          <a:p>
            <a:pPr>
              <a:defRPr/>
            </a:pPr>
            <a:endParaRPr lang="ru-RU"/>
          </a:p>
        </p:txBody>
      </p:sp>
      <p:sp>
        <p:nvSpPr>
          <p:cNvPr id="7" name="Rectangle 9"/>
          <p:cNvSpPr>
            <a:spLocks noGrp="1" noChangeArrowheads="1"/>
          </p:cNvSpPr>
          <p:nvPr>
            <p:ph type="sldNum" sz="quarter" idx="12"/>
          </p:nvPr>
        </p:nvSpPr>
        <p:spPr>
          <a:ln/>
        </p:spPr>
        <p:txBody>
          <a:bodyPr/>
          <a:lstStyle>
            <a:lvl1pPr>
              <a:defRPr/>
            </a:lvl1pPr>
          </a:lstStyle>
          <a:p>
            <a:pPr>
              <a:defRPr/>
            </a:pPr>
            <a:fld id="{8E276348-2FF6-4AF1-B77A-D1E7DE083926}" type="slidenum">
              <a:rPr lang="ru-RU"/>
              <a:pPr>
                <a:defRPr/>
              </a:pPr>
              <a:t>‹#›</a:t>
            </a:fld>
            <a:endParaRPr lang="ru-RU"/>
          </a:p>
        </p:txBody>
      </p:sp>
    </p:spTree>
  </p:cSld>
  <p:clrMapOvr>
    <a:masterClrMapping/>
  </p:clrMapOvr>
  <p:transition spd="slow"/>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Rectangle 11"/>
          <p:cNvSpPr>
            <a:spLocks noGrp="1" noChangeArrowheads="1"/>
          </p:cNvSpPr>
          <p:nvPr>
            <p:ph type="dt" sz="half" idx="10"/>
          </p:nvPr>
        </p:nvSpPr>
        <p:spPr>
          <a:ln/>
        </p:spPr>
        <p:txBody>
          <a:bodyPr/>
          <a:lstStyle>
            <a:lvl1pPr>
              <a:defRPr/>
            </a:lvl1pPr>
          </a:lstStyle>
          <a:p>
            <a:pPr>
              <a:defRPr/>
            </a:pPr>
            <a:endParaRPr lang="ru-RU"/>
          </a:p>
        </p:txBody>
      </p:sp>
      <p:sp>
        <p:nvSpPr>
          <p:cNvPr id="3" name="Rectangle 12"/>
          <p:cNvSpPr>
            <a:spLocks noGrp="1" noChangeArrowheads="1"/>
          </p:cNvSpPr>
          <p:nvPr>
            <p:ph type="ftr" sz="quarter" idx="11"/>
          </p:nvPr>
        </p:nvSpPr>
        <p:spPr>
          <a:ln/>
        </p:spPr>
        <p:txBody>
          <a:bodyPr/>
          <a:lstStyle>
            <a:lvl1pPr>
              <a:defRPr/>
            </a:lvl1pPr>
          </a:lstStyle>
          <a:p>
            <a:pPr>
              <a:defRPr/>
            </a:pPr>
            <a:endParaRPr lang="ru-RU"/>
          </a:p>
        </p:txBody>
      </p:sp>
      <p:sp>
        <p:nvSpPr>
          <p:cNvPr id="4" name="Rectangle 13"/>
          <p:cNvSpPr>
            <a:spLocks noGrp="1" noChangeArrowheads="1"/>
          </p:cNvSpPr>
          <p:nvPr>
            <p:ph type="sldNum" sz="quarter" idx="12"/>
          </p:nvPr>
        </p:nvSpPr>
        <p:spPr>
          <a:ln/>
        </p:spPr>
        <p:txBody>
          <a:bodyPr/>
          <a:lstStyle>
            <a:lvl1pPr>
              <a:defRPr/>
            </a:lvl1pPr>
          </a:lstStyle>
          <a:p>
            <a:pPr>
              <a:defRPr/>
            </a:pPr>
            <a:fld id="{06D4FB84-C6FF-4A02-A15A-16B753344C07}" type="slidenum">
              <a:rPr lang="ru-RU"/>
              <a:pPr>
                <a:defRPr/>
              </a:pPr>
              <a:t>‹#›</a:t>
            </a:fld>
            <a:endParaRPr lang="ru-RU"/>
          </a:p>
        </p:txBody>
      </p:sp>
    </p:spTree>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Rectangle 11"/>
          <p:cNvSpPr>
            <a:spLocks noGrp="1" noChangeArrowheads="1"/>
          </p:cNvSpPr>
          <p:nvPr>
            <p:ph type="dt" sz="half" idx="10"/>
          </p:nvPr>
        </p:nvSpPr>
        <p:spPr>
          <a:ln/>
        </p:spPr>
        <p:txBody>
          <a:bodyPr/>
          <a:lstStyle>
            <a:lvl1pPr>
              <a:defRPr/>
            </a:lvl1pPr>
          </a:lstStyle>
          <a:p>
            <a:pPr>
              <a:defRPr/>
            </a:pPr>
            <a:endParaRPr lang="ru-RU"/>
          </a:p>
        </p:txBody>
      </p:sp>
      <p:sp>
        <p:nvSpPr>
          <p:cNvPr id="6" name="Rectangle 12"/>
          <p:cNvSpPr>
            <a:spLocks noGrp="1" noChangeArrowheads="1"/>
          </p:cNvSpPr>
          <p:nvPr>
            <p:ph type="ftr" sz="quarter" idx="11"/>
          </p:nvPr>
        </p:nvSpPr>
        <p:spPr>
          <a:ln/>
        </p:spPr>
        <p:txBody>
          <a:bodyPr/>
          <a:lstStyle>
            <a:lvl1pPr>
              <a:defRPr/>
            </a:lvl1pPr>
          </a:lstStyle>
          <a:p>
            <a:pPr>
              <a:defRPr/>
            </a:pPr>
            <a:endParaRPr lang="ru-RU"/>
          </a:p>
        </p:txBody>
      </p:sp>
      <p:sp>
        <p:nvSpPr>
          <p:cNvPr id="7" name="Rectangle 13"/>
          <p:cNvSpPr>
            <a:spLocks noGrp="1" noChangeArrowheads="1"/>
          </p:cNvSpPr>
          <p:nvPr>
            <p:ph type="sldNum" sz="quarter" idx="12"/>
          </p:nvPr>
        </p:nvSpPr>
        <p:spPr>
          <a:ln/>
        </p:spPr>
        <p:txBody>
          <a:bodyPr/>
          <a:lstStyle>
            <a:lvl1pPr>
              <a:defRPr/>
            </a:lvl1pPr>
          </a:lstStyle>
          <a:p>
            <a:pPr>
              <a:defRPr/>
            </a:pPr>
            <a:fld id="{A3021D15-0F4D-431B-8A87-1B679A1C2677}" type="slidenum">
              <a:rPr lang="ru-RU"/>
              <a:pPr>
                <a:defRPr/>
              </a:pPr>
              <a:t>‹#›</a:t>
            </a:fld>
            <a:endParaRPr lang="ru-RU"/>
          </a:p>
        </p:txBody>
      </p:sp>
    </p:spTree>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ru-RU" noProof="0" smtClean="0"/>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Rectangle 11"/>
          <p:cNvSpPr>
            <a:spLocks noGrp="1" noChangeArrowheads="1"/>
          </p:cNvSpPr>
          <p:nvPr>
            <p:ph type="dt" sz="half" idx="10"/>
          </p:nvPr>
        </p:nvSpPr>
        <p:spPr>
          <a:ln/>
        </p:spPr>
        <p:txBody>
          <a:bodyPr/>
          <a:lstStyle>
            <a:lvl1pPr>
              <a:defRPr/>
            </a:lvl1pPr>
          </a:lstStyle>
          <a:p>
            <a:pPr>
              <a:defRPr/>
            </a:pPr>
            <a:endParaRPr lang="ru-RU"/>
          </a:p>
        </p:txBody>
      </p:sp>
      <p:sp>
        <p:nvSpPr>
          <p:cNvPr id="6" name="Rectangle 12"/>
          <p:cNvSpPr>
            <a:spLocks noGrp="1" noChangeArrowheads="1"/>
          </p:cNvSpPr>
          <p:nvPr>
            <p:ph type="ftr" sz="quarter" idx="11"/>
          </p:nvPr>
        </p:nvSpPr>
        <p:spPr>
          <a:ln/>
        </p:spPr>
        <p:txBody>
          <a:bodyPr/>
          <a:lstStyle>
            <a:lvl1pPr>
              <a:defRPr/>
            </a:lvl1pPr>
          </a:lstStyle>
          <a:p>
            <a:pPr>
              <a:defRPr/>
            </a:pPr>
            <a:endParaRPr lang="ru-RU"/>
          </a:p>
        </p:txBody>
      </p:sp>
      <p:sp>
        <p:nvSpPr>
          <p:cNvPr id="7" name="Rectangle 13"/>
          <p:cNvSpPr>
            <a:spLocks noGrp="1" noChangeArrowheads="1"/>
          </p:cNvSpPr>
          <p:nvPr>
            <p:ph type="sldNum" sz="quarter" idx="12"/>
          </p:nvPr>
        </p:nvSpPr>
        <p:spPr>
          <a:ln/>
        </p:spPr>
        <p:txBody>
          <a:bodyPr/>
          <a:lstStyle>
            <a:lvl1pPr>
              <a:defRPr/>
            </a:lvl1pPr>
          </a:lstStyle>
          <a:p>
            <a:pPr>
              <a:defRPr/>
            </a:pPr>
            <a:fld id="{37250EC1-7CC0-4747-8677-07A40BF05502}" type="slidenum">
              <a:rPr lang="ru-RU"/>
              <a:pPr>
                <a:defRPr/>
              </a:pPr>
              <a:t>‹#›</a:t>
            </a:fld>
            <a:endParaRPr lang="ru-RU"/>
          </a:p>
        </p:txBody>
      </p:sp>
    </p:spTree>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11"/>
          <p:cNvSpPr>
            <a:spLocks noGrp="1" noChangeArrowheads="1"/>
          </p:cNvSpPr>
          <p:nvPr>
            <p:ph type="dt" sz="half" idx="10"/>
          </p:nvPr>
        </p:nvSpPr>
        <p:spPr>
          <a:ln/>
        </p:spPr>
        <p:txBody>
          <a:bodyPr/>
          <a:lstStyle>
            <a:lvl1pPr>
              <a:defRPr/>
            </a:lvl1pPr>
          </a:lstStyle>
          <a:p>
            <a:pPr>
              <a:defRPr/>
            </a:pPr>
            <a:endParaRPr lang="ru-RU"/>
          </a:p>
        </p:txBody>
      </p:sp>
      <p:sp>
        <p:nvSpPr>
          <p:cNvPr id="5" name="Rectangle 12"/>
          <p:cNvSpPr>
            <a:spLocks noGrp="1" noChangeArrowheads="1"/>
          </p:cNvSpPr>
          <p:nvPr>
            <p:ph type="ftr" sz="quarter" idx="11"/>
          </p:nvPr>
        </p:nvSpPr>
        <p:spPr>
          <a:ln/>
        </p:spPr>
        <p:txBody>
          <a:bodyPr/>
          <a:lstStyle>
            <a:lvl1pPr>
              <a:defRPr/>
            </a:lvl1pPr>
          </a:lstStyle>
          <a:p>
            <a:pPr>
              <a:defRPr/>
            </a:pPr>
            <a:endParaRPr lang="ru-RU"/>
          </a:p>
        </p:txBody>
      </p:sp>
      <p:sp>
        <p:nvSpPr>
          <p:cNvPr id="6" name="Rectangle 13"/>
          <p:cNvSpPr>
            <a:spLocks noGrp="1" noChangeArrowheads="1"/>
          </p:cNvSpPr>
          <p:nvPr>
            <p:ph type="sldNum" sz="quarter" idx="12"/>
          </p:nvPr>
        </p:nvSpPr>
        <p:spPr>
          <a:ln/>
        </p:spPr>
        <p:txBody>
          <a:bodyPr/>
          <a:lstStyle>
            <a:lvl1pPr>
              <a:defRPr/>
            </a:lvl1pPr>
          </a:lstStyle>
          <a:p>
            <a:pPr>
              <a:defRPr/>
            </a:pPr>
            <a:fld id="{6529F26E-9E54-4D62-BA37-875A27ECF908}" type="slidenum">
              <a:rPr lang="ru-RU"/>
              <a:pPr>
                <a:defRPr/>
              </a:pPr>
              <a:t>‹#›</a:t>
            </a:fld>
            <a:endParaRPr lang="ru-RU"/>
          </a:p>
        </p:txBody>
      </p:sp>
    </p:spTree>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7004050" y="214313"/>
            <a:ext cx="1951038" cy="5918200"/>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1150938" y="214313"/>
            <a:ext cx="5700712" cy="591820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11"/>
          <p:cNvSpPr>
            <a:spLocks noGrp="1" noChangeArrowheads="1"/>
          </p:cNvSpPr>
          <p:nvPr>
            <p:ph type="dt" sz="half" idx="10"/>
          </p:nvPr>
        </p:nvSpPr>
        <p:spPr>
          <a:ln/>
        </p:spPr>
        <p:txBody>
          <a:bodyPr/>
          <a:lstStyle>
            <a:lvl1pPr>
              <a:defRPr/>
            </a:lvl1pPr>
          </a:lstStyle>
          <a:p>
            <a:pPr>
              <a:defRPr/>
            </a:pPr>
            <a:endParaRPr lang="ru-RU"/>
          </a:p>
        </p:txBody>
      </p:sp>
      <p:sp>
        <p:nvSpPr>
          <p:cNvPr id="5" name="Rectangle 12"/>
          <p:cNvSpPr>
            <a:spLocks noGrp="1" noChangeArrowheads="1"/>
          </p:cNvSpPr>
          <p:nvPr>
            <p:ph type="ftr" sz="quarter" idx="11"/>
          </p:nvPr>
        </p:nvSpPr>
        <p:spPr>
          <a:ln/>
        </p:spPr>
        <p:txBody>
          <a:bodyPr/>
          <a:lstStyle>
            <a:lvl1pPr>
              <a:defRPr/>
            </a:lvl1pPr>
          </a:lstStyle>
          <a:p>
            <a:pPr>
              <a:defRPr/>
            </a:pPr>
            <a:endParaRPr lang="ru-RU"/>
          </a:p>
        </p:txBody>
      </p:sp>
      <p:sp>
        <p:nvSpPr>
          <p:cNvPr id="6" name="Rectangle 13"/>
          <p:cNvSpPr>
            <a:spLocks noGrp="1" noChangeArrowheads="1"/>
          </p:cNvSpPr>
          <p:nvPr>
            <p:ph type="sldNum" sz="quarter" idx="12"/>
          </p:nvPr>
        </p:nvSpPr>
        <p:spPr>
          <a:ln/>
        </p:spPr>
        <p:txBody>
          <a:bodyPr/>
          <a:lstStyle>
            <a:lvl1pPr>
              <a:defRPr/>
            </a:lvl1pPr>
          </a:lstStyle>
          <a:p>
            <a:pPr>
              <a:defRPr/>
            </a:pPr>
            <a:fld id="{EF8DA243-AFCD-4A6F-8691-273D0295EC59}" type="slidenum">
              <a:rPr lang="ru-RU"/>
              <a:pPr>
                <a:defRPr/>
              </a:pPr>
              <a:t>‹#›</a:t>
            </a:fld>
            <a:endParaRPr lang="ru-RU"/>
          </a:p>
        </p:txBody>
      </p:sp>
    </p:spTree>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xAndObj" preserve="1">
  <p:cSld name="Заголовок, текст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150938" y="214313"/>
            <a:ext cx="7793037" cy="1462087"/>
          </a:xfrm>
        </p:spPr>
        <p:txBody>
          <a:bodyPr/>
          <a:lstStyle/>
          <a:p>
            <a:r>
              <a:rPr lang="ru-RU" smtClean="0"/>
              <a:t>Образец заголовка</a:t>
            </a:r>
            <a:endParaRPr lang="ru-RU"/>
          </a:p>
        </p:txBody>
      </p:sp>
      <p:sp>
        <p:nvSpPr>
          <p:cNvPr id="3" name="Текст 2"/>
          <p:cNvSpPr>
            <a:spLocks noGrp="1"/>
          </p:cNvSpPr>
          <p:nvPr>
            <p:ph type="body" sz="half" idx="1"/>
          </p:nvPr>
        </p:nvSpPr>
        <p:spPr>
          <a:xfrm>
            <a:off x="1182688" y="2017713"/>
            <a:ext cx="3810000" cy="41148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5145088" y="2017713"/>
            <a:ext cx="3810000" cy="41148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Rectangle 11"/>
          <p:cNvSpPr>
            <a:spLocks noGrp="1" noChangeArrowheads="1"/>
          </p:cNvSpPr>
          <p:nvPr>
            <p:ph type="dt" sz="half" idx="10"/>
          </p:nvPr>
        </p:nvSpPr>
        <p:spPr>
          <a:ln/>
        </p:spPr>
        <p:txBody>
          <a:bodyPr/>
          <a:lstStyle>
            <a:lvl1pPr>
              <a:defRPr/>
            </a:lvl1pPr>
          </a:lstStyle>
          <a:p>
            <a:pPr>
              <a:defRPr/>
            </a:pPr>
            <a:endParaRPr lang="ru-RU"/>
          </a:p>
        </p:txBody>
      </p:sp>
      <p:sp>
        <p:nvSpPr>
          <p:cNvPr id="6" name="Rectangle 12"/>
          <p:cNvSpPr>
            <a:spLocks noGrp="1" noChangeArrowheads="1"/>
          </p:cNvSpPr>
          <p:nvPr>
            <p:ph type="ftr" sz="quarter" idx="11"/>
          </p:nvPr>
        </p:nvSpPr>
        <p:spPr>
          <a:ln/>
        </p:spPr>
        <p:txBody>
          <a:bodyPr/>
          <a:lstStyle>
            <a:lvl1pPr>
              <a:defRPr/>
            </a:lvl1pPr>
          </a:lstStyle>
          <a:p>
            <a:pPr>
              <a:defRPr/>
            </a:pPr>
            <a:endParaRPr lang="ru-RU"/>
          </a:p>
        </p:txBody>
      </p:sp>
      <p:sp>
        <p:nvSpPr>
          <p:cNvPr id="7" name="Rectangle 13"/>
          <p:cNvSpPr>
            <a:spLocks noGrp="1" noChangeArrowheads="1"/>
          </p:cNvSpPr>
          <p:nvPr>
            <p:ph type="sldNum" sz="quarter" idx="12"/>
          </p:nvPr>
        </p:nvSpPr>
        <p:spPr>
          <a:ln/>
        </p:spPr>
        <p:txBody>
          <a:bodyPr/>
          <a:lstStyle>
            <a:lvl1pPr>
              <a:defRPr/>
            </a:lvl1pPr>
          </a:lstStyle>
          <a:p>
            <a:pPr>
              <a:defRPr/>
            </a:pPr>
            <a:fld id="{720F80C3-E960-48FE-BE21-05FDF615003E}" type="slidenum">
              <a:rPr lang="ru-RU"/>
              <a:pPr>
                <a:defRPr/>
              </a:pPr>
              <a:t>‹#›</a:t>
            </a:fld>
            <a:endParaRPr lang="ru-RU"/>
          </a:p>
        </p:txBody>
      </p:sp>
    </p:spTree>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Only" preserve="1">
  <p:cSld name="Объект">
    <p:spTree>
      <p:nvGrpSpPr>
        <p:cNvPr id="1" name=""/>
        <p:cNvGrpSpPr/>
        <p:nvPr/>
      </p:nvGrpSpPr>
      <p:grpSpPr>
        <a:xfrm>
          <a:off x="0" y="0"/>
          <a:ext cx="0" cy="0"/>
          <a:chOff x="0" y="0"/>
          <a:chExt cx="0" cy="0"/>
        </a:xfrm>
      </p:grpSpPr>
      <p:sp>
        <p:nvSpPr>
          <p:cNvPr id="2" name="Содержимое 1"/>
          <p:cNvSpPr>
            <a:spLocks noGrp="1"/>
          </p:cNvSpPr>
          <p:nvPr>
            <p:ph/>
          </p:nvPr>
        </p:nvSpPr>
        <p:spPr>
          <a:xfrm>
            <a:off x="1150938" y="214313"/>
            <a:ext cx="7804150" cy="59182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3" name="Rectangle 11"/>
          <p:cNvSpPr>
            <a:spLocks noGrp="1" noChangeArrowheads="1"/>
          </p:cNvSpPr>
          <p:nvPr>
            <p:ph type="dt" sz="half" idx="10"/>
          </p:nvPr>
        </p:nvSpPr>
        <p:spPr>
          <a:ln/>
        </p:spPr>
        <p:txBody>
          <a:bodyPr/>
          <a:lstStyle>
            <a:lvl1pPr>
              <a:defRPr/>
            </a:lvl1pPr>
          </a:lstStyle>
          <a:p>
            <a:pPr>
              <a:defRPr/>
            </a:pPr>
            <a:endParaRPr lang="ru-RU"/>
          </a:p>
        </p:txBody>
      </p:sp>
      <p:sp>
        <p:nvSpPr>
          <p:cNvPr id="4" name="Rectangle 12"/>
          <p:cNvSpPr>
            <a:spLocks noGrp="1" noChangeArrowheads="1"/>
          </p:cNvSpPr>
          <p:nvPr>
            <p:ph type="ftr" sz="quarter" idx="11"/>
          </p:nvPr>
        </p:nvSpPr>
        <p:spPr>
          <a:ln/>
        </p:spPr>
        <p:txBody>
          <a:bodyPr/>
          <a:lstStyle>
            <a:lvl1pPr>
              <a:defRPr/>
            </a:lvl1pPr>
          </a:lstStyle>
          <a:p>
            <a:pPr>
              <a:defRPr/>
            </a:pPr>
            <a:endParaRPr lang="ru-RU"/>
          </a:p>
        </p:txBody>
      </p:sp>
      <p:sp>
        <p:nvSpPr>
          <p:cNvPr id="5" name="Rectangle 13"/>
          <p:cNvSpPr>
            <a:spLocks noGrp="1" noChangeArrowheads="1"/>
          </p:cNvSpPr>
          <p:nvPr>
            <p:ph type="sldNum" sz="quarter" idx="12"/>
          </p:nvPr>
        </p:nvSpPr>
        <p:spPr>
          <a:ln/>
        </p:spPr>
        <p:txBody>
          <a:bodyPr/>
          <a:lstStyle>
            <a:lvl1pPr>
              <a:defRPr/>
            </a:lvl1pPr>
          </a:lstStyle>
          <a:p>
            <a:pPr>
              <a:defRPr/>
            </a:pPr>
            <a:fld id="{D9828C2C-C83B-43D5-BC0A-282D59809D04}" type="slidenum">
              <a:rPr lang="ru-RU"/>
              <a:pPr>
                <a:defRPr/>
              </a:pPr>
              <a:t>‹#›</a:t>
            </a:fld>
            <a:endParaRPr lang="ru-RU"/>
          </a:p>
        </p:txBody>
      </p:sp>
    </p:spTree>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4" name="Freeform 2"/>
          <p:cNvSpPr>
            <a:spLocks/>
          </p:cNvSpPr>
          <p:nvPr/>
        </p:nvSpPr>
        <p:spPr bwMode="blackWhite">
          <a:xfrm>
            <a:off x="20638" y="12700"/>
            <a:ext cx="8896350" cy="6780213"/>
          </a:xfrm>
          <a:custGeom>
            <a:avLst/>
            <a:gdLst/>
            <a:ahLst/>
            <a:cxnLst>
              <a:cxn ang="0">
                <a:pos x="2822" y="0"/>
              </a:cxn>
              <a:cxn ang="0">
                <a:pos x="0" y="975"/>
              </a:cxn>
              <a:cxn ang="0">
                <a:pos x="2169" y="3619"/>
              </a:cxn>
              <a:cxn ang="0">
                <a:pos x="3985" y="1125"/>
              </a:cxn>
              <a:cxn ang="0">
                <a:pos x="2822" y="0"/>
              </a:cxn>
              <a:cxn ang="0">
                <a:pos x="2822" y="0"/>
              </a:cxn>
            </a:cxnLst>
            <a:rect l="0" t="0" r="r" b="b"/>
            <a:pathLst>
              <a:path w="3985" h="3619">
                <a:moveTo>
                  <a:pt x="2822" y="0"/>
                </a:moveTo>
                <a:lnTo>
                  <a:pt x="0" y="975"/>
                </a:lnTo>
                <a:lnTo>
                  <a:pt x="2169" y="3619"/>
                </a:lnTo>
                <a:lnTo>
                  <a:pt x="3985" y="1125"/>
                </a:lnTo>
                <a:lnTo>
                  <a:pt x="2822" y="0"/>
                </a:lnTo>
                <a:lnTo>
                  <a:pt x="2822" y="0"/>
                </a:lnTo>
                <a:close/>
              </a:path>
            </a:pathLst>
          </a:custGeom>
          <a:solidFill>
            <a:schemeClr val="accent1"/>
          </a:solidFill>
          <a:ln w="9525">
            <a:noFill/>
            <a:round/>
            <a:headEnd/>
            <a:tailEnd/>
          </a:ln>
        </p:spPr>
        <p:txBody>
          <a:bodyPr/>
          <a:lstStyle/>
          <a:p>
            <a:pPr>
              <a:defRPr/>
            </a:pPr>
            <a:endParaRPr lang="ru-RU"/>
          </a:p>
        </p:txBody>
      </p:sp>
      <p:grpSp>
        <p:nvGrpSpPr>
          <p:cNvPr id="5" name="Group 8"/>
          <p:cNvGrpSpPr>
            <a:grpSpLocks/>
          </p:cNvGrpSpPr>
          <p:nvPr/>
        </p:nvGrpSpPr>
        <p:grpSpPr bwMode="auto">
          <a:xfrm>
            <a:off x="195263" y="234950"/>
            <a:ext cx="3787775" cy="1778000"/>
            <a:chOff x="123" y="148"/>
            <a:chExt cx="2386" cy="1120"/>
          </a:xfrm>
        </p:grpSpPr>
        <p:sp>
          <p:nvSpPr>
            <p:cNvPr id="6" name="Freeform 9"/>
            <p:cNvSpPr>
              <a:spLocks/>
            </p:cNvSpPr>
            <p:nvPr userDrawn="1"/>
          </p:nvSpPr>
          <p:spPr bwMode="auto">
            <a:xfrm>
              <a:off x="177" y="177"/>
              <a:ext cx="2250" cy="1017"/>
            </a:xfrm>
            <a:custGeom>
              <a:avLst/>
              <a:gdLst/>
              <a:ahLst/>
              <a:cxnLst>
                <a:cxn ang="0">
                  <a:pos x="794" y="395"/>
                </a:cxn>
                <a:cxn ang="0">
                  <a:pos x="710" y="318"/>
                </a:cxn>
                <a:cxn ang="0">
                  <a:pos x="556" y="210"/>
                </a:cxn>
                <a:cxn ang="0">
                  <a:pos x="71" y="0"/>
                </a:cxn>
                <a:cxn ang="0">
                  <a:pos x="23" y="20"/>
                </a:cxn>
                <a:cxn ang="0">
                  <a:pos x="0" y="83"/>
                </a:cxn>
                <a:cxn ang="0">
                  <a:pos x="28" y="155"/>
                </a:cxn>
                <a:cxn ang="0">
                  <a:pos x="570" y="409"/>
                </a:cxn>
                <a:cxn ang="0">
                  <a:pos x="689" y="393"/>
                </a:cxn>
                <a:cxn ang="0">
                  <a:pos x="785" y="414"/>
                </a:cxn>
                <a:cxn ang="0">
                  <a:pos x="794" y="395"/>
                </a:cxn>
                <a:cxn ang="0">
                  <a:pos x="794" y="395"/>
                </a:cxn>
              </a:cxnLst>
              <a:rect l="0" t="0" r="r" b="b"/>
              <a:pathLst>
                <a:path w="794" h="414">
                  <a:moveTo>
                    <a:pt x="794" y="395"/>
                  </a:moveTo>
                  <a:lnTo>
                    <a:pt x="710" y="318"/>
                  </a:lnTo>
                  <a:lnTo>
                    <a:pt x="556" y="210"/>
                  </a:lnTo>
                  <a:lnTo>
                    <a:pt x="71" y="0"/>
                  </a:lnTo>
                  <a:lnTo>
                    <a:pt x="23" y="20"/>
                  </a:lnTo>
                  <a:lnTo>
                    <a:pt x="0" y="83"/>
                  </a:lnTo>
                  <a:lnTo>
                    <a:pt x="28" y="155"/>
                  </a:lnTo>
                  <a:lnTo>
                    <a:pt x="570" y="409"/>
                  </a:lnTo>
                  <a:lnTo>
                    <a:pt x="689" y="393"/>
                  </a:lnTo>
                  <a:lnTo>
                    <a:pt x="785" y="414"/>
                  </a:lnTo>
                  <a:lnTo>
                    <a:pt x="794" y="395"/>
                  </a:lnTo>
                  <a:lnTo>
                    <a:pt x="794" y="395"/>
                  </a:lnTo>
                  <a:close/>
                </a:path>
              </a:pathLst>
            </a:custGeom>
            <a:solidFill>
              <a:srgbClr val="F8F8F8"/>
            </a:solidFill>
            <a:ln w="9525">
              <a:noFill/>
              <a:round/>
              <a:headEnd/>
              <a:tailEnd/>
            </a:ln>
          </p:spPr>
          <p:txBody>
            <a:bodyPr/>
            <a:lstStyle/>
            <a:p>
              <a:pPr>
                <a:defRPr/>
              </a:pPr>
              <a:endParaRPr lang="ru-RU"/>
            </a:p>
          </p:txBody>
        </p:sp>
        <p:sp>
          <p:nvSpPr>
            <p:cNvPr id="7" name="Freeform 10"/>
            <p:cNvSpPr>
              <a:spLocks/>
            </p:cNvSpPr>
            <p:nvPr userDrawn="1"/>
          </p:nvSpPr>
          <p:spPr bwMode="auto">
            <a:xfrm>
              <a:off x="166" y="261"/>
              <a:ext cx="2244" cy="1007"/>
            </a:xfrm>
            <a:custGeom>
              <a:avLst/>
              <a:gdLst/>
              <a:ahLst/>
              <a:cxnLst>
                <a:cxn ang="0">
                  <a:pos x="137" y="0"/>
                </a:cxn>
                <a:cxn ang="0">
                  <a:pos x="1331" y="519"/>
                </a:cxn>
                <a:cxn ang="0">
                  <a:pos x="1428" y="638"/>
                </a:cxn>
                <a:cxn ang="0">
                  <a:pos x="1586" y="792"/>
                </a:cxn>
                <a:cxn ang="0">
                  <a:pos x="1565" y="821"/>
                </a:cxn>
                <a:cxn ang="0">
                  <a:pos x="1350" y="787"/>
                </a:cxn>
                <a:cxn ang="0">
                  <a:pos x="1145" y="811"/>
                </a:cxn>
                <a:cxn ang="0">
                  <a:pos x="42" y="298"/>
                </a:cxn>
                <a:cxn ang="0">
                  <a:pos x="0" y="150"/>
                </a:cxn>
                <a:cxn ang="0">
                  <a:pos x="46" y="32"/>
                </a:cxn>
                <a:cxn ang="0">
                  <a:pos x="137" y="0"/>
                </a:cxn>
                <a:cxn ang="0">
                  <a:pos x="137" y="0"/>
                </a:cxn>
              </a:cxnLst>
              <a:rect l="0" t="0" r="r" b="b"/>
              <a:pathLst>
                <a:path w="1586" h="821">
                  <a:moveTo>
                    <a:pt x="137" y="0"/>
                  </a:moveTo>
                  <a:lnTo>
                    <a:pt x="1331" y="519"/>
                  </a:lnTo>
                  <a:lnTo>
                    <a:pt x="1428" y="638"/>
                  </a:lnTo>
                  <a:lnTo>
                    <a:pt x="1586" y="792"/>
                  </a:lnTo>
                  <a:lnTo>
                    <a:pt x="1565" y="821"/>
                  </a:lnTo>
                  <a:lnTo>
                    <a:pt x="1350" y="787"/>
                  </a:lnTo>
                  <a:lnTo>
                    <a:pt x="1145" y="811"/>
                  </a:lnTo>
                  <a:lnTo>
                    <a:pt x="42" y="298"/>
                  </a:lnTo>
                  <a:lnTo>
                    <a:pt x="0" y="150"/>
                  </a:lnTo>
                  <a:lnTo>
                    <a:pt x="46" y="32"/>
                  </a:lnTo>
                  <a:lnTo>
                    <a:pt x="137" y="0"/>
                  </a:lnTo>
                  <a:lnTo>
                    <a:pt x="137" y="0"/>
                  </a:lnTo>
                  <a:close/>
                </a:path>
              </a:pathLst>
            </a:custGeom>
            <a:solidFill>
              <a:schemeClr val="tx2"/>
            </a:solidFill>
            <a:ln w="9525">
              <a:noFill/>
              <a:round/>
              <a:headEnd/>
              <a:tailEnd/>
            </a:ln>
          </p:spPr>
          <p:txBody>
            <a:bodyPr/>
            <a:lstStyle/>
            <a:p>
              <a:pPr>
                <a:defRPr/>
              </a:pPr>
              <a:endParaRPr lang="ru-RU"/>
            </a:p>
          </p:txBody>
        </p:sp>
        <p:sp>
          <p:nvSpPr>
            <p:cNvPr id="8" name="Freeform 11"/>
            <p:cNvSpPr>
              <a:spLocks/>
            </p:cNvSpPr>
            <p:nvPr userDrawn="1"/>
          </p:nvSpPr>
          <p:spPr bwMode="auto">
            <a:xfrm>
              <a:off x="474" y="344"/>
              <a:ext cx="1488" cy="919"/>
            </a:xfrm>
            <a:custGeom>
              <a:avLst/>
              <a:gdLst/>
              <a:ahLst/>
              <a:cxnLst>
                <a:cxn ang="0">
                  <a:pos x="0" y="325"/>
                </a:cxn>
                <a:cxn ang="0">
                  <a:pos x="922" y="747"/>
                </a:cxn>
                <a:cxn ang="0">
                  <a:pos x="939" y="534"/>
                </a:cxn>
                <a:cxn ang="0">
                  <a:pos x="1049" y="422"/>
                </a:cxn>
                <a:cxn ang="0">
                  <a:pos x="78" y="0"/>
                </a:cxn>
                <a:cxn ang="0">
                  <a:pos x="0" y="127"/>
                </a:cxn>
                <a:cxn ang="0">
                  <a:pos x="0" y="325"/>
                </a:cxn>
                <a:cxn ang="0">
                  <a:pos x="0" y="325"/>
                </a:cxn>
              </a:cxnLst>
              <a:rect l="0" t="0" r="r" b="b"/>
              <a:pathLst>
                <a:path w="1049" h="747">
                  <a:moveTo>
                    <a:pt x="0" y="325"/>
                  </a:moveTo>
                  <a:lnTo>
                    <a:pt x="922" y="747"/>
                  </a:lnTo>
                  <a:lnTo>
                    <a:pt x="939" y="534"/>
                  </a:lnTo>
                  <a:lnTo>
                    <a:pt x="1049" y="422"/>
                  </a:lnTo>
                  <a:lnTo>
                    <a:pt x="78" y="0"/>
                  </a:lnTo>
                  <a:lnTo>
                    <a:pt x="0" y="127"/>
                  </a:lnTo>
                  <a:lnTo>
                    <a:pt x="0" y="325"/>
                  </a:lnTo>
                  <a:lnTo>
                    <a:pt x="0" y="325"/>
                  </a:lnTo>
                  <a:close/>
                </a:path>
              </a:pathLst>
            </a:custGeom>
            <a:solidFill>
              <a:schemeClr val="bg2"/>
            </a:solidFill>
            <a:ln w="9525">
              <a:noFill/>
              <a:round/>
              <a:headEnd/>
              <a:tailEnd/>
            </a:ln>
          </p:spPr>
          <p:txBody>
            <a:bodyPr/>
            <a:lstStyle/>
            <a:p>
              <a:pPr>
                <a:defRPr/>
              </a:pPr>
              <a:endParaRPr lang="ru-RU"/>
            </a:p>
          </p:txBody>
        </p:sp>
        <p:grpSp>
          <p:nvGrpSpPr>
            <p:cNvPr id="9" name="Group 12"/>
            <p:cNvGrpSpPr>
              <a:grpSpLocks/>
            </p:cNvGrpSpPr>
            <p:nvPr userDrawn="1"/>
          </p:nvGrpSpPr>
          <p:grpSpPr bwMode="auto">
            <a:xfrm>
              <a:off x="123" y="148"/>
              <a:ext cx="2386" cy="1081"/>
              <a:chOff x="123" y="148"/>
              <a:chExt cx="2386" cy="1081"/>
            </a:xfrm>
          </p:grpSpPr>
          <p:sp>
            <p:nvSpPr>
              <p:cNvPr id="10" name="Freeform 13"/>
              <p:cNvSpPr>
                <a:spLocks/>
              </p:cNvSpPr>
              <p:nvPr userDrawn="1"/>
            </p:nvSpPr>
            <p:spPr bwMode="auto">
              <a:xfrm>
                <a:off x="2005" y="934"/>
                <a:ext cx="212" cy="214"/>
              </a:xfrm>
              <a:custGeom>
                <a:avLst/>
                <a:gdLst/>
                <a:ahLst/>
                <a:cxnLst>
                  <a:cxn ang="0">
                    <a:pos x="110" y="0"/>
                  </a:cxn>
                  <a:cxn ang="0">
                    <a:pos x="40" y="66"/>
                  </a:cxn>
                  <a:cxn ang="0">
                    <a:pos x="0" y="173"/>
                  </a:cxn>
                  <a:cxn ang="0">
                    <a:pos x="80" y="160"/>
                  </a:cxn>
                  <a:cxn ang="0">
                    <a:pos x="103" y="84"/>
                  </a:cxn>
                  <a:cxn ang="0">
                    <a:pos x="150" y="27"/>
                  </a:cxn>
                  <a:cxn ang="0">
                    <a:pos x="110" y="0"/>
                  </a:cxn>
                  <a:cxn ang="0">
                    <a:pos x="110" y="0"/>
                  </a:cxn>
                </a:cxnLst>
                <a:rect l="0" t="0" r="r" b="b"/>
                <a:pathLst>
                  <a:path w="150" h="173">
                    <a:moveTo>
                      <a:pt x="110" y="0"/>
                    </a:moveTo>
                    <a:lnTo>
                      <a:pt x="40" y="66"/>
                    </a:lnTo>
                    <a:lnTo>
                      <a:pt x="0" y="173"/>
                    </a:lnTo>
                    <a:lnTo>
                      <a:pt x="80" y="160"/>
                    </a:lnTo>
                    <a:lnTo>
                      <a:pt x="103" y="84"/>
                    </a:lnTo>
                    <a:lnTo>
                      <a:pt x="150" y="27"/>
                    </a:lnTo>
                    <a:lnTo>
                      <a:pt x="110" y="0"/>
                    </a:lnTo>
                    <a:lnTo>
                      <a:pt x="110" y="0"/>
                    </a:lnTo>
                    <a:close/>
                  </a:path>
                </a:pathLst>
              </a:custGeom>
              <a:solidFill>
                <a:schemeClr val="accent2"/>
              </a:solidFill>
              <a:ln w="9525">
                <a:noFill/>
                <a:round/>
                <a:headEnd/>
                <a:tailEnd/>
              </a:ln>
            </p:spPr>
            <p:txBody>
              <a:bodyPr/>
              <a:lstStyle/>
              <a:p>
                <a:pPr>
                  <a:defRPr/>
                </a:pPr>
                <a:endParaRPr lang="ru-RU"/>
              </a:p>
            </p:txBody>
          </p:sp>
          <p:sp>
            <p:nvSpPr>
              <p:cNvPr id="11" name="Freeform 14"/>
              <p:cNvSpPr>
                <a:spLocks/>
              </p:cNvSpPr>
              <p:nvPr userDrawn="1"/>
            </p:nvSpPr>
            <p:spPr bwMode="auto">
              <a:xfrm>
                <a:off x="123" y="148"/>
                <a:ext cx="2386" cy="1081"/>
              </a:xfrm>
              <a:custGeom>
                <a:avLst/>
                <a:gdLst/>
                <a:ahLst/>
                <a:cxnLst>
                  <a:cxn ang="0">
                    <a:pos x="156" y="0"/>
                  </a:cxn>
                  <a:cxn ang="0">
                    <a:pos x="63" y="52"/>
                  </a:cxn>
                  <a:cxn ang="0">
                    <a:pos x="0" y="208"/>
                  </a:cxn>
                  <a:cxn ang="0">
                    <a:pos x="67" y="358"/>
                  </a:cxn>
                  <a:cxn ang="0">
                    <a:pos x="1182" y="867"/>
                  </a:cxn>
                  <a:cxn ang="0">
                    <a:pos x="1422" y="835"/>
                  </a:cxn>
                  <a:cxn ang="0">
                    <a:pos x="1616" y="880"/>
                  </a:cxn>
                  <a:cxn ang="0">
                    <a:pos x="1684" y="808"/>
                  </a:cxn>
                  <a:cxn ang="0">
                    <a:pos x="1502" y="664"/>
                  </a:cxn>
                  <a:cxn ang="0">
                    <a:pos x="1428" y="512"/>
                  </a:cxn>
                  <a:cxn ang="0">
                    <a:pos x="1369" y="527"/>
                  </a:cxn>
                  <a:cxn ang="0">
                    <a:pos x="1439" y="664"/>
                  </a:cxn>
                  <a:cxn ang="0">
                    <a:pos x="1578" y="810"/>
                  </a:cxn>
                  <a:cxn ang="0">
                    <a:pos x="1413" y="787"/>
                  </a:cxn>
                  <a:cxn ang="0">
                    <a:pos x="1219" y="814"/>
                  </a:cxn>
                  <a:cxn ang="0">
                    <a:pos x="1255" y="650"/>
                  </a:cxn>
                  <a:cxn ang="0">
                    <a:pos x="1338" y="538"/>
                  </a:cxn>
                  <a:cxn ang="0">
                    <a:pos x="1241" y="552"/>
                  </a:cxn>
                  <a:cxn ang="0">
                    <a:pos x="1165" y="658"/>
                  </a:cxn>
                  <a:cxn ang="0">
                    <a:pos x="1139" y="791"/>
                  </a:cxn>
                  <a:cxn ang="0">
                    <a:pos x="107" y="310"/>
                  </a:cxn>
                  <a:cxn ang="0">
                    <a:pos x="80" y="215"/>
                  </a:cxn>
                  <a:cxn ang="0">
                    <a:pos x="103" y="95"/>
                  </a:cxn>
                  <a:cxn ang="0">
                    <a:pos x="217" y="0"/>
                  </a:cxn>
                  <a:cxn ang="0">
                    <a:pos x="156" y="0"/>
                  </a:cxn>
                  <a:cxn ang="0">
                    <a:pos x="156" y="0"/>
                  </a:cxn>
                </a:cxnLst>
                <a:rect l="0" t="0" r="r" b="b"/>
                <a:pathLst>
                  <a:path w="1684" h="880">
                    <a:moveTo>
                      <a:pt x="156" y="0"/>
                    </a:moveTo>
                    <a:lnTo>
                      <a:pt x="63" y="52"/>
                    </a:lnTo>
                    <a:lnTo>
                      <a:pt x="0" y="208"/>
                    </a:lnTo>
                    <a:lnTo>
                      <a:pt x="67" y="358"/>
                    </a:lnTo>
                    <a:lnTo>
                      <a:pt x="1182" y="867"/>
                    </a:lnTo>
                    <a:lnTo>
                      <a:pt x="1422" y="835"/>
                    </a:lnTo>
                    <a:lnTo>
                      <a:pt x="1616" y="880"/>
                    </a:lnTo>
                    <a:lnTo>
                      <a:pt x="1684" y="808"/>
                    </a:lnTo>
                    <a:lnTo>
                      <a:pt x="1502" y="664"/>
                    </a:lnTo>
                    <a:lnTo>
                      <a:pt x="1428" y="512"/>
                    </a:lnTo>
                    <a:lnTo>
                      <a:pt x="1369" y="527"/>
                    </a:lnTo>
                    <a:lnTo>
                      <a:pt x="1439" y="664"/>
                    </a:lnTo>
                    <a:lnTo>
                      <a:pt x="1578" y="810"/>
                    </a:lnTo>
                    <a:lnTo>
                      <a:pt x="1413" y="787"/>
                    </a:lnTo>
                    <a:lnTo>
                      <a:pt x="1219" y="814"/>
                    </a:lnTo>
                    <a:lnTo>
                      <a:pt x="1255" y="650"/>
                    </a:lnTo>
                    <a:lnTo>
                      <a:pt x="1338" y="538"/>
                    </a:lnTo>
                    <a:lnTo>
                      <a:pt x="1241" y="552"/>
                    </a:lnTo>
                    <a:lnTo>
                      <a:pt x="1165" y="658"/>
                    </a:lnTo>
                    <a:lnTo>
                      <a:pt x="1139" y="791"/>
                    </a:lnTo>
                    <a:lnTo>
                      <a:pt x="107" y="310"/>
                    </a:lnTo>
                    <a:lnTo>
                      <a:pt x="80" y="215"/>
                    </a:lnTo>
                    <a:lnTo>
                      <a:pt x="103" y="95"/>
                    </a:lnTo>
                    <a:lnTo>
                      <a:pt x="217" y="0"/>
                    </a:lnTo>
                    <a:lnTo>
                      <a:pt x="156" y="0"/>
                    </a:lnTo>
                    <a:lnTo>
                      <a:pt x="156" y="0"/>
                    </a:lnTo>
                    <a:close/>
                  </a:path>
                </a:pathLst>
              </a:custGeom>
              <a:solidFill>
                <a:schemeClr val="accent2"/>
              </a:solidFill>
              <a:ln w="9525">
                <a:noFill/>
                <a:round/>
                <a:headEnd/>
                <a:tailEnd/>
              </a:ln>
            </p:spPr>
            <p:txBody>
              <a:bodyPr/>
              <a:lstStyle/>
              <a:p>
                <a:pPr>
                  <a:defRPr/>
                </a:pPr>
                <a:endParaRPr lang="ru-RU"/>
              </a:p>
            </p:txBody>
          </p:sp>
          <p:sp>
            <p:nvSpPr>
              <p:cNvPr id="12" name="Freeform 15"/>
              <p:cNvSpPr>
                <a:spLocks/>
              </p:cNvSpPr>
              <p:nvPr userDrawn="1"/>
            </p:nvSpPr>
            <p:spPr bwMode="auto">
              <a:xfrm>
                <a:off x="324" y="158"/>
                <a:ext cx="1686" cy="614"/>
              </a:xfrm>
              <a:custGeom>
                <a:avLst/>
                <a:gdLst/>
                <a:ahLst/>
                <a:cxnLst>
                  <a:cxn ang="0">
                    <a:pos x="100" y="0"/>
                  </a:cxn>
                  <a:cxn ang="0">
                    <a:pos x="1190" y="490"/>
                  </a:cxn>
                  <a:cxn ang="0">
                    <a:pos x="1076" y="500"/>
                  </a:cxn>
                  <a:cxn ang="0">
                    <a:pos x="0" y="27"/>
                  </a:cxn>
                  <a:cxn ang="0">
                    <a:pos x="100" y="0"/>
                  </a:cxn>
                  <a:cxn ang="0">
                    <a:pos x="100" y="0"/>
                  </a:cxn>
                </a:cxnLst>
                <a:rect l="0" t="0" r="r" b="b"/>
                <a:pathLst>
                  <a:path w="1190" h="500">
                    <a:moveTo>
                      <a:pt x="100" y="0"/>
                    </a:moveTo>
                    <a:lnTo>
                      <a:pt x="1190" y="490"/>
                    </a:lnTo>
                    <a:lnTo>
                      <a:pt x="1076" y="500"/>
                    </a:lnTo>
                    <a:lnTo>
                      <a:pt x="0" y="27"/>
                    </a:lnTo>
                    <a:lnTo>
                      <a:pt x="100" y="0"/>
                    </a:lnTo>
                    <a:lnTo>
                      <a:pt x="100" y="0"/>
                    </a:lnTo>
                    <a:close/>
                  </a:path>
                </a:pathLst>
              </a:custGeom>
              <a:solidFill>
                <a:schemeClr val="accent2"/>
              </a:solidFill>
              <a:ln w="9525">
                <a:noFill/>
                <a:round/>
                <a:headEnd/>
                <a:tailEnd/>
              </a:ln>
            </p:spPr>
            <p:txBody>
              <a:bodyPr/>
              <a:lstStyle/>
              <a:p>
                <a:pPr>
                  <a:defRPr/>
                </a:pPr>
                <a:endParaRPr lang="ru-RU"/>
              </a:p>
            </p:txBody>
          </p:sp>
          <p:sp>
            <p:nvSpPr>
              <p:cNvPr id="13" name="Freeform 16"/>
              <p:cNvSpPr>
                <a:spLocks/>
              </p:cNvSpPr>
              <p:nvPr userDrawn="1"/>
            </p:nvSpPr>
            <p:spPr bwMode="auto">
              <a:xfrm>
                <a:off x="409" y="251"/>
                <a:ext cx="227" cy="410"/>
              </a:xfrm>
              <a:custGeom>
                <a:avLst/>
                <a:gdLst/>
                <a:ahLst/>
                <a:cxnLst>
                  <a:cxn ang="0">
                    <a:pos x="116" y="0"/>
                  </a:cxn>
                  <a:cxn ang="0">
                    <a:pos x="19" y="106"/>
                  </a:cxn>
                  <a:cxn ang="0">
                    <a:pos x="0" y="230"/>
                  </a:cxn>
                  <a:cxn ang="0">
                    <a:pos x="33" y="314"/>
                  </a:cxn>
                  <a:cxn ang="0">
                    <a:pos x="94" y="335"/>
                  </a:cxn>
                  <a:cxn ang="0">
                    <a:pos x="76" y="154"/>
                  </a:cxn>
                  <a:cxn ang="0">
                    <a:pos x="160" y="17"/>
                  </a:cxn>
                  <a:cxn ang="0">
                    <a:pos x="116" y="0"/>
                  </a:cxn>
                  <a:cxn ang="0">
                    <a:pos x="116" y="0"/>
                  </a:cxn>
                </a:cxnLst>
                <a:rect l="0" t="0" r="r" b="b"/>
                <a:pathLst>
                  <a:path w="160" h="335">
                    <a:moveTo>
                      <a:pt x="116" y="0"/>
                    </a:moveTo>
                    <a:lnTo>
                      <a:pt x="19" y="106"/>
                    </a:lnTo>
                    <a:lnTo>
                      <a:pt x="0" y="230"/>
                    </a:lnTo>
                    <a:lnTo>
                      <a:pt x="33" y="314"/>
                    </a:lnTo>
                    <a:lnTo>
                      <a:pt x="94" y="335"/>
                    </a:lnTo>
                    <a:lnTo>
                      <a:pt x="76" y="154"/>
                    </a:lnTo>
                    <a:lnTo>
                      <a:pt x="160" y="17"/>
                    </a:lnTo>
                    <a:lnTo>
                      <a:pt x="116" y="0"/>
                    </a:lnTo>
                    <a:lnTo>
                      <a:pt x="116" y="0"/>
                    </a:lnTo>
                    <a:close/>
                  </a:path>
                </a:pathLst>
              </a:custGeom>
              <a:solidFill>
                <a:schemeClr val="accent2"/>
              </a:solidFill>
              <a:ln w="9525">
                <a:noFill/>
                <a:round/>
                <a:headEnd/>
                <a:tailEnd/>
              </a:ln>
            </p:spPr>
            <p:txBody>
              <a:bodyPr/>
              <a:lstStyle/>
              <a:p>
                <a:pPr>
                  <a:defRPr/>
                </a:pPr>
                <a:endParaRPr lang="ru-RU"/>
              </a:p>
            </p:txBody>
          </p:sp>
          <p:sp>
            <p:nvSpPr>
              <p:cNvPr id="14" name="Freeform 17"/>
              <p:cNvSpPr>
                <a:spLocks/>
              </p:cNvSpPr>
              <p:nvPr userDrawn="1"/>
            </p:nvSpPr>
            <p:spPr bwMode="auto">
              <a:xfrm>
                <a:off x="846" y="536"/>
                <a:ext cx="691" cy="364"/>
              </a:xfrm>
              <a:custGeom>
                <a:avLst/>
                <a:gdLst/>
                <a:ahLst/>
                <a:cxnLst>
                  <a:cxn ang="0">
                    <a:pos x="14" y="34"/>
                  </a:cxn>
                  <a:cxn ang="0">
                    <a:pos x="160" y="66"/>
                  </a:cxn>
                  <a:cxn ang="0">
                    <a:pos x="324" y="137"/>
                  </a:cxn>
                  <a:cxn ang="0">
                    <a:pos x="440" y="243"/>
                  </a:cxn>
                  <a:cxn ang="0">
                    <a:pos x="326" y="230"/>
                  </a:cxn>
                  <a:cxn ang="0">
                    <a:pos x="139" y="146"/>
                  </a:cxn>
                  <a:cxn ang="0">
                    <a:pos x="50" y="80"/>
                  </a:cxn>
                  <a:cxn ang="0">
                    <a:pos x="107" y="163"/>
                  </a:cxn>
                  <a:cxn ang="0">
                    <a:pos x="272" y="270"/>
                  </a:cxn>
                  <a:cxn ang="0">
                    <a:pos x="466" y="296"/>
                  </a:cxn>
                  <a:cxn ang="0">
                    <a:pos x="489" y="224"/>
                  </a:cxn>
                  <a:cxn ang="0">
                    <a:pos x="394" y="120"/>
                  </a:cxn>
                  <a:cxn ang="0">
                    <a:pos x="170" y="17"/>
                  </a:cxn>
                  <a:cxn ang="0">
                    <a:pos x="0" y="0"/>
                  </a:cxn>
                  <a:cxn ang="0">
                    <a:pos x="14" y="34"/>
                  </a:cxn>
                  <a:cxn ang="0">
                    <a:pos x="14" y="34"/>
                  </a:cxn>
                </a:cxnLst>
                <a:rect l="0" t="0" r="r" b="b"/>
                <a:pathLst>
                  <a:path w="489" h="296">
                    <a:moveTo>
                      <a:pt x="14" y="34"/>
                    </a:moveTo>
                    <a:lnTo>
                      <a:pt x="160" y="66"/>
                    </a:lnTo>
                    <a:lnTo>
                      <a:pt x="324" y="137"/>
                    </a:lnTo>
                    <a:lnTo>
                      <a:pt x="440" y="243"/>
                    </a:lnTo>
                    <a:lnTo>
                      <a:pt x="326" y="230"/>
                    </a:lnTo>
                    <a:lnTo>
                      <a:pt x="139" y="146"/>
                    </a:lnTo>
                    <a:lnTo>
                      <a:pt x="50" y="80"/>
                    </a:lnTo>
                    <a:lnTo>
                      <a:pt x="107" y="163"/>
                    </a:lnTo>
                    <a:lnTo>
                      <a:pt x="272" y="270"/>
                    </a:lnTo>
                    <a:lnTo>
                      <a:pt x="466" y="296"/>
                    </a:lnTo>
                    <a:lnTo>
                      <a:pt x="489" y="224"/>
                    </a:lnTo>
                    <a:lnTo>
                      <a:pt x="394" y="120"/>
                    </a:lnTo>
                    <a:lnTo>
                      <a:pt x="170" y="17"/>
                    </a:lnTo>
                    <a:lnTo>
                      <a:pt x="0" y="0"/>
                    </a:lnTo>
                    <a:lnTo>
                      <a:pt x="14" y="34"/>
                    </a:lnTo>
                    <a:lnTo>
                      <a:pt x="14" y="34"/>
                    </a:lnTo>
                    <a:close/>
                  </a:path>
                </a:pathLst>
              </a:custGeom>
              <a:solidFill>
                <a:schemeClr val="accent2"/>
              </a:solidFill>
              <a:ln w="9525">
                <a:noFill/>
                <a:round/>
                <a:headEnd/>
                <a:tailEnd/>
              </a:ln>
            </p:spPr>
            <p:txBody>
              <a:bodyPr/>
              <a:lstStyle/>
              <a:p>
                <a:pPr>
                  <a:defRPr/>
                </a:pPr>
                <a:endParaRPr lang="ru-RU"/>
              </a:p>
            </p:txBody>
          </p:sp>
        </p:grpSp>
      </p:grpSp>
      <p:grpSp>
        <p:nvGrpSpPr>
          <p:cNvPr id="15" name="Group 18"/>
          <p:cNvGrpSpPr>
            <a:grpSpLocks/>
          </p:cNvGrpSpPr>
          <p:nvPr/>
        </p:nvGrpSpPr>
        <p:grpSpPr bwMode="auto">
          <a:xfrm>
            <a:off x="7915275" y="4368800"/>
            <a:ext cx="742950" cy="1058863"/>
            <a:chOff x="4986" y="2752"/>
            <a:chExt cx="468" cy="667"/>
          </a:xfrm>
        </p:grpSpPr>
        <p:sp>
          <p:nvSpPr>
            <p:cNvPr id="16" name="Freeform 19"/>
            <p:cNvSpPr>
              <a:spLocks/>
            </p:cNvSpPr>
            <p:nvPr userDrawn="1"/>
          </p:nvSpPr>
          <p:spPr bwMode="auto">
            <a:xfrm rot="7320404">
              <a:off x="4909" y="2936"/>
              <a:ext cx="629" cy="293"/>
            </a:xfrm>
            <a:custGeom>
              <a:avLst/>
              <a:gdLst/>
              <a:ahLst/>
              <a:cxnLst>
                <a:cxn ang="0">
                  <a:pos x="794" y="395"/>
                </a:cxn>
                <a:cxn ang="0">
                  <a:pos x="710" y="318"/>
                </a:cxn>
                <a:cxn ang="0">
                  <a:pos x="556" y="210"/>
                </a:cxn>
                <a:cxn ang="0">
                  <a:pos x="71" y="0"/>
                </a:cxn>
                <a:cxn ang="0">
                  <a:pos x="23" y="20"/>
                </a:cxn>
                <a:cxn ang="0">
                  <a:pos x="0" y="83"/>
                </a:cxn>
                <a:cxn ang="0">
                  <a:pos x="28" y="155"/>
                </a:cxn>
                <a:cxn ang="0">
                  <a:pos x="570" y="409"/>
                </a:cxn>
                <a:cxn ang="0">
                  <a:pos x="689" y="393"/>
                </a:cxn>
                <a:cxn ang="0">
                  <a:pos x="785" y="414"/>
                </a:cxn>
                <a:cxn ang="0">
                  <a:pos x="794" y="395"/>
                </a:cxn>
                <a:cxn ang="0">
                  <a:pos x="794" y="395"/>
                </a:cxn>
              </a:cxnLst>
              <a:rect l="0" t="0" r="r" b="b"/>
              <a:pathLst>
                <a:path w="794" h="414">
                  <a:moveTo>
                    <a:pt x="794" y="395"/>
                  </a:moveTo>
                  <a:lnTo>
                    <a:pt x="710" y="318"/>
                  </a:lnTo>
                  <a:lnTo>
                    <a:pt x="556" y="210"/>
                  </a:lnTo>
                  <a:lnTo>
                    <a:pt x="71" y="0"/>
                  </a:lnTo>
                  <a:lnTo>
                    <a:pt x="23" y="20"/>
                  </a:lnTo>
                  <a:lnTo>
                    <a:pt x="0" y="83"/>
                  </a:lnTo>
                  <a:lnTo>
                    <a:pt x="28" y="155"/>
                  </a:lnTo>
                  <a:lnTo>
                    <a:pt x="570" y="409"/>
                  </a:lnTo>
                  <a:lnTo>
                    <a:pt x="689" y="393"/>
                  </a:lnTo>
                  <a:lnTo>
                    <a:pt x="785" y="414"/>
                  </a:lnTo>
                  <a:lnTo>
                    <a:pt x="794" y="395"/>
                  </a:lnTo>
                  <a:lnTo>
                    <a:pt x="794" y="395"/>
                  </a:lnTo>
                  <a:close/>
                </a:path>
              </a:pathLst>
            </a:custGeom>
            <a:solidFill>
              <a:srgbClr val="F8F8F8"/>
            </a:solidFill>
            <a:ln w="9525">
              <a:noFill/>
              <a:round/>
              <a:headEnd/>
              <a:tailEnd/>
            </a:ln>
          </p:spPr>
          <p:txBody>
            <a:bodyPr/>
            <a:lstStyle/>
            <a:p>
              <a:pPr>
                <a:defRPr/>
              </a:pPr>
              <a:endParaRPr lang="ru-RU"/>
            </a:p>
          </p:txBody>
        </p:sp>
        <p:sp>
          <p:nvSpPr>
            <p:cNvPr id="17" name="Freeform 20"/>
            <p:cNvSpPr>
              <a:spLocks/>
            </p:cNvSpPr>
            <p:nvPr userDrawn="1"/>
          </p:nvSpPr>
          <p:spPr bwMode="auto">
            <a:xfrm rot="7320404">
              <a:off x="4893" y="2923"/>
              <a:ext cx="627" cy="290"/>
            </a:xfrm>
            <a:custGeom>
              <a:avLst/>
              <a:gdLst/>
              <a:ahLst/>
              <a:cxnLst>
                <a:cxn ang="0">
                  <a:pos x="137" y="0"/>
                </a:cxn>
                <a:cxn ang="0">
                  <a:pos x="1331" y="519"/>
                </a:cxn>
                <a:cxn ang="0">
                  <a:pos x="1428" y="638"/>
                </a:cxn>
                <a:cxn ang="0">
                  <a:pos x="1586" y="792"/>
                </a:cxn>
                <a:cxn ang="0">
                  <a:pos x="1565" y="821"/>
                </a:cxn>
                <a:cxn ang="0">
                  <a:pos x="1350" y="787"/>
                </a:cxn>
                <a:cxn ang="0">
                  <a:pos x="1145" y="811"/>
                </a:cxn>
                <a:cxn ang="0">
                  <a:pos x="42" y="298"/>
                </a:cxn>
                <a:cxn ang="0">
                  <a:pos x="0" y="150"/>
                </a:cxn>
                <a:cxn ang="0">
                  <a:pos x="46" y="32"/>
                </a:cxn>
                <a:cxn ang="0">
                  <a:pos x="137" y="0"/>
                </a:cxn>
                <a:cxn ang="0">
                  <a:pos x="137" y="0"/>
                </a:cxn>
              </a:cxnLst>
              <a:rect l="0" t="0" r="r" b="b"/>
              <a:pathLst>
                <a:path w="1586" h="821">
                  <a:moveTo>
                    <a:pt x="137" y="0"/>
                  </a:moveTo>
                  <a:lnTo>
                    <a:pt x="1331" y="519"/>
                  </a:lnTo>
                  <a:lnTo>
                    <a:pt x="1428" y="638"/>
                  </a:lnTo>
                  <a:lnTo>
                    <a:pt x="1586" y="792"/>
                  </a:lnTo>
                  <a:lnTo>
                    <a:pt x="1565" y="821"/>
                  </a:lnTo>
                  <a:lnTo>
                    <a:pt x="1350" y="787"/>
                  </a:lnTo>
                  <a:lnTo>
                    <a:pt x="1145" y="811"/>
                  </a:lnTo>
                  <a:lnTo>
                    <a:pt x="42" y="298"/>
                  </a:lnTo>
                  <a:lnTo>
                    <a:pt x="0" y="150"/>
                  </a:lnTo>
                  <a:lnTo>
                    <a:pt x="46" y="32"/>
                  </a:lnTo>
                  <a:lnTo>
                    <a:pt x="137" y="0"/>
                  </a:lnTo>
                  <a:lnTo>
                    <a:pt x="137" y="0"/>
                  </a:lnTo>
                  <a:close/>
                </a:path>
              </a:pathLst>
            </a:custGeom>
            <a:solidFill>
              <a:schemeClr val="folHlink"/>
            </a:solidFill>
            <a:ln w="9525">
              <a:noFill/>
              <a:round/>
              <a:headEnd/>
              <a:tailEnd/>
            </a:ln>
          </p:spPr>
          <p:txBody>
            <a:bodyPr/>
            <a:lstStyle/>
            <a:p>
              <a:pPr>
                <a:defRPr/>
              </a:pPr>
              <a:endParaRPr lang="ru-RU"/>
            </a:p>
          </p:txBody>
        </p:sp>
        <p:sp>
          <p:nvSpPr>
            <p:cNvPr id="18" name="Freeform 21"/>
            <p:cNvSpPr>
              <a:spLocks/>
            </p:cNvSpPr>
            <p:nvPr userDrawn="1"/>
          </p:nvSpPr>
          <p:spPr bwMode="auto">
            <a:xfrm rot="7320404">
              <a:off x="5000" y="2913"/>
              <a:ext cx="416" cy="265"/>
            </a:xfrm>
            <a:custGeom>
              <a:avLst/>
              <a:gdLst/>
              <a:ahLst/>
              <a:cxnLst>
                <a:cxn ang="0">
                  <a:pos x="0" y="325"/>
                </a:cxn>
                <a:cxn ang="0">
                  <a:pos x="922" y="747"/>
                </a:cxn>
                <a:cxn ang="0">
                  <a:pos x="939" y="534"/>
                </a:cxn>
                <a:cxn ang="0">
                  <a:pos x="1049" y="422"/>
                </a:cxn>
                <a:cxn ang="0">
                  <a:pos x="78" y="0"/>
                </a:cxn>
                <a:cxn ang="0">
                  <a:pos x="0" y="127"/>
                </a:cxn>
                <a:cxn ang="0">
                  <a:pos x="0" y="325"/>
                </a:cxn>
                <a:cxn ang="0">
                  <a:pos x="0" y="325"/>
                </a:cxn>
              </a:cxnLst>
              <a:rect l="0" t="0" r="r" b="b"/>
              <a:pathLst>
                <a:path w="1049" h="747">
                  <a:moveTo>
                    <a:pt x="0" y="325"/>
                  </a:moveTo>
                  <a:lnTo>
                    <a:pt x="922" y="747"/>
                  </a:lnTo>
                  <a:lnTo>
                    <a:pt x="939" y="534"/>
                  </a:lnTo>
                  <a:lnTo>
                    <a:pt x="1049" y="422"/>
                  </a:lnTo>
                  <a:lnTo>
                    <a:pt x="78" y="0"/>
                  </a:lnTo>
                  <a:lnTo>
                    <a:pt x="0" y="127"/>
                  </a:lnTo>
                  <a:lnTo>
                    <a:pt x="0" y="325"/>
                  </a:lnTo>
                  <a:lnTo>
                    <a:pt x="0" y="325"/>
                  </a:lnTo>
                  <a:close/>
                </a:path>
              </a:pathLst>
            </a:custGeom>
            <a:solidFill>
              <a:schemeClr val="bg2"/>
            </a:solidFill>
            <a:ln w="9525">
              <a:noFill/>
              <a:round/>
              <a:headEnd/>
              <a:tailEnd/>
            </a:ln>
          </p:spPr>
          <p:txBody>
            <a:bodyPr/>
            <a:lstStyle/>
            <a:p>
              <a:pPr>
                <a:defRPr/>
              </a:pPr>
              <a:endParaRPr lang="ru-RU"/>
            </a:p>
          </p:txBody>
        </p:sp>
        <p:grpSp>
          <p:nvGrpSpPr>
            <p:cNvPr id="19" name="Group 22"/>
            <p:cNvGrpSpPr>
              <a:grpSpLocks/>
            </p:cNvGrpSpPr>
            <p:nvPr userDrawn="1"/>
          </p:nvGrpSpPr>
          <p:grpSpPr bwMode="auto">
            <a:xfrm>
              <a:off x="4986" y="2752"/>
              <a:ext cx="469" cy="667"/>
              <a:chOff x="4986" y="2752"/>
              <a:chExt cx="469" cy="667"/>
            </a:xfrm>
          </p:grpSpPr>
          <p:sp>
            <p:nvSpPr>
              <p:cNvPr id="20" name="Freeform 23"/>
              <p:cNvSpPr>
                <a:spLocks/>
              </p:cNvSpPr>
              <p:nvPr userDrawn="1"/>
            </p:nvSpPr>
            <p:spPr bwMode="auto">
              <a:xfrm rot="7320404">
                <a:off x="4987" y="3190"/>
                <a:ext cx="59" cy="61"/>
              </a:xfrm>
              <a:custGeom>
                <a:avLst/>
                <a:gdLst/>
                <a:ahLst/>
                <a:cxnLst>
                  <a:cxn ang="0">
                    <a:pos x="110" y="0"/>
                  </a:cxn>
                  <a:cxn ang="0">
                    <a:pos x="40" y="66"/>
                  </a:cxn>
                  <a:cxn ang="0">
                    <a:pos x="0" y="173"/>
                  </a:cxn>
                  <a:cxn ang="0">
                    <a:pos x="80" y="160"/>
                  </a:cxn>
                  <a:cxn ang="0">
                    <a:pos x="103" y="84"/>
                  </a:cxn>
                  <a:cxn ang="0">
                    <a:pos x="150" y="27"/>
                  </a:cxn>
                  <a:cxn ang="0">
                    <a:pos x="110" y="0"/>
                  </a:cxn>
                  <a:cxn ang="0">
                    <a:pos x="110" y="0"/>
                  </a:cxn>
                </a:cxnLst>
                <a:rect l="0" t="0" r="r" b="b"/>
                <a:pathLst>
                  <a:path w="150" h="173">
                    <a:moveTo>
                      <a:pt x="110" y="0"/>
                    </a:moveTo>
                    <a:lnTo>
                      <a:pt x="40" y="66"/>
                    </a:lnTo>
                    <a:lnTo>
                      <a:pt x="0" y="173"/>
                    </a:lnTo>
                    <a:lnTo>
                      <a:pt x="80" y="160"/>
                    </a:lnTo>
                    <a:lnTo>
                      <a:pt x="103" y="84"/>
                    </a:lnTo>
                    <a:lnTo>
                      <a:pt x="150" y="27"/>
                    </a:lnTo>
                    <a:lnTo>
                      <a:pt x="110" y="0"/>
                    </a:lnTo>
                    <a:lnTo>
                      <a:pt x="110" y="0"/>
                    </a:lnTo>
                    <a:close/>
                  </a:path>
                </a:pathLst>
              </a:custGeom>
              <a:solidFill>
                <a:schemeClr val="accent2"/>
              </a:solidFill>
              <a:ln w="9525">
                <a:noFill/>
                <a:round/>
                <a:headEnd/>
                <a:tailEnd/>
              </a:ln>
            </p:spPr>
            <p:txBody>
              <a:bodyPr/>
              <a:lstStyle/>
              <a:p>
                <a:pPr>
                  <a:defRPr/>
                </a:pPr>
                <a:endParaRPr lang="ru-RU"/>
              </a:p>
            </p:txBody>
          </p:sp>
          <p:sp>
            <p:nvSpPr>
              <p:cNvPr id="21" name="Freeform 24"/>
              <p:cNvSpPr>
                <a:spLocks/>
              </p:cNvSpPr>
              <p:nvPr userDrawn="1"/>
            </p:nvSpPr>
            <p:spPr bwMode="auto">
              <a:xfrm rot="7320404">
                <a:off x="4887" y="2930"/>
                <a:ext cx="667" cy="311"/>
              </a:xfrm>
              <a:custGeom>
                <a:avLst/>
                <a:gdLst/>
                <a:ahLst/>
                <a:cxnLst>
                  <a:cxn ang="0">
                    <a:pos x="156" y="0"/>
                  </a:cxn>
                  <a:cxn ang="0">
                    <a:pos x="63" y="52"/>
                  </a:cxn>
                  <a:cxn ang="0">
                    <a:pos x="0" y="208"/>
                  </a:cxn>
                  <a:cxn ang="0">
                    <a:pos x="67" y="358"/>
                  </a:cxn>
                  <a:cxn ang="0">
                    <a:pos x="1182" y="867"/>
                  </a:cxn>
                  <a:cxn ang="0">
                    <a:pos x="1422" y="835"/>
                  </a:cxn>
                  <a:cxn ang="0">
                    <a:pos x="1616" y="880"/>
                  </a:cxn>
                  <a:cxn ang="0">
                    <a:pos x="1684" y="808"/>
                  </a:cxn>
                  <a:cxn ang="0">
                    <a:pos x="1502" y="664"/>
                  </a:cxn>
                  <a:cxn ang="0">
                    <a:pos x="1428" y="512"/>
                  </a:cxn>
                  <a:cxn ang="0">
                    <a:pos x="1369" y="527"/>
                  </a:cxn>
                  <a:cxn ang="0">
                    <a:pos x="1439" y="664"/>
                  </a:cxn>
                  <a:cxn ang="0">
                    <a:pos x="1578" y="810"/>
                  </a:cxn>
                  <a:cxn ang="0">
                    <a:pos x="1413" y="787"/>
                  </a:cxn>
                  <a:cxn ang="0">
                    <a:pos x="1219" y="814"/>
                  </a:cxn>
                  <a:cxn ang="0">
                    <a:pos x="1255" y="650"/>
                  </a:cxn>
                  <a:cxn ang="0">
                    <a:pos x="1338" y="538"/>
                  </a:cxn>
                  <a:cxn ang="0">
                    <a:pos x="1241" y="552"/>
                  </a:cxn>
                  <a:cxn ang="0">
                    <a:pos x="1165" y="658"/>
                  </a:cxn>
                  <a:cxn ang="0">
                    <a:pos x="1139" y="791"/>
                  </a:cxn>
                  <a:cxn ang="0">
                    <a:pos x="107" y="310"/>
                  </a:cxn>
                  <a:cxn ang="0">
                    <a:pos x="80" y="215"/>
                  </a:cxn>
                  <a:cxn ang="0">
                    <a:pos x="103" y="95"/>
                  </a:cxn>
                  <a:cxn ang="0">
                    <a:pos x="217" y="0"/>
                  </a:cxn>
                  <a:cxn ang="0">
                    <a:pos x="156" y="0"/>
                  </a:cxn>
                  <a:cxn ang="0">
                    <a:pos x="156" y="0"/>
                  </a:cxn>
                </a:cxnLst>
                <a:rect l="0" t="0" r="r" b="b"/>
                <a:pathLst>
                  <a:path w="1684" h="880">
                    <a:moveTo>
                      <a:pt x="156" y="0"/>
                    </a:moveTo>
                    <a:lnTo>
                      <a:pt x="63" y="52"/>
                    </a:lnTo>
                    <a:lnTo>
                      <a:pt x="0" y="208"/>
                    </a:lnTo>
                    <a:lnTo>
                      <a:pt x="67" y="358"/>
                    </a:lnTo>
                    <a:lnTo>
                      <a:pt x="1182" y="867"/>
                    </a:lnTo>
                    <a:lnTo>
                      <a:pt x="1422" y="835"/>
                    </a:lnTo>
                    <a:lnTo>
                      <a:pt x="1616" y="880"/>
                    </a:lnTo>
                    <a:lnTo>
                      <a:pt x="1684" y="808"/>
                    </a:lnTo>
                    <a:lnTo>
                      <a:pt x="1502" y="664"/>
                    </a:lnTo>
                    <a:lnTo>
                      <a:pt x="1428" y="512"/>
                    </a:lnTo>
                    <a:lnTo>
                      <a:pt x="1369" y="527"/>
                    </a:lnTo>
                    <a:lnTo>
                      <a:pt x="1439" y="664"/>
                    </a:lnTo>
                    <a:lnTo>
                      <a:pt x="1578" y="810"/>
                    </a:lnTo>
                    <a:lnTo>
                      <a:pt x="1413" y="787"/>
                    </a:lnTo>
                    <a:lnTo>
                      <a:pt x="1219" y="814"/>
                    </a:lnTo>
                    <a:lnTo>
                      <a:pt x="1255" y="650"/>
                    </a:lnTo>
                    <a:lnTo>
                      <a:pt x="1338" y="538"/>
                    </a:lnTo>
                    <a:lnTo>
                      <a:pt x="1241" y="552"/>
                    </a:lnTo>
                    <a:lnTo>
                      <a:pt x="1165" y="658"/>
                    </a:lnTo>
                    <a:lnTo>
                      <a:pt x="1139" y="791"/>
                    </a:lnTo>
                    <a:lnTo>
                      <a:pt x="107" y="310"/>
                    </a:lnTo>
                    <a:lnTo>
                      <a:pt x="80" y="215"/>
                    </a:lnTo>
                    <a:lnTo>
                      <a:pt x="103" y="95"/>
                    </a:lnTo>
                    <a:lnTo>
                      <a:pt x="217" y="0"/>
                    </a:lnTo>
                    <a:lnTo>
                      <a:pt x="156" y="0"/>
                    </a:lnTo>
                    <a:lnTo>
                      <a:pt x="156" y="0"/>
                    </a:lnTo>
                    <a:close/>
                  </a:path>
                </a:pathLst>
              </a:custGeom>
              <a:solidFill>
                <a:schemeClr val="accent2"/>
              </a:solidFill>
              <a:ln w="9525">
                <a:noFill/>
                <a:round/>
                <a:headEnd/>
                <a:tailEnd/>
              </a:ln>
            </p:spPr>
            <p:txBody>
              <a:bodyPr/>
              <a:lstStyle/>
              <a:p>
                <a:pPr>
                  <a:defRPr/>
                </a:pPr>
                <a:endParaRPr lang="ru-RU"/>
              </a:p>
            </p:txBody>
          </p:sp>
          <p:sp>
            <p:nvSpPr>
              <p:cNvPr id="22" name="Freeform 25"/>
              <p:cNvSpPr>
                <a:spLocks/>
              </p:cNvSpPr>
              <p:nvPr userDrawn="1"/>
            </p:nvSpPr>
            <p:spPr bwMode="auto">
              <a:xfrm rot="7320404">
                <a:off x="5062" y="2997"/>
                <a:ext cx="472" cy="176"/>
              </a:xfrm>
              <a:custGeom>
                <a:avLst/>
                <a:gdLst/>
                <a:ahLst/>
                <a:cxnLst>
                  <a:cxn ang="0">
                    <a:pos x="100" y="0"/>
                  </a:cxn>
                  <a:cxn ang="0">
                    <a:pos x="1190" y="490"/>
                  </a:cxn>
                  <a:cxn ang="0">
                    <a:pos x="1076" y="500"/>
                  </a:cxn>
                  <a:cxn ang="0">
                    <a:pos x="0" y="27"/>
                  </a:cxn>
                  <a:cxn ang="0">
                    <a:pos x="100" y="0"/>
                  </a:cxn>
                  <a:cxn ang="0">
                    <a:pos x="100" y="0"/>
                  </a:cxn>
                </a:cxnLst>
                <a:rect l="0" t="0" r="r" b="b"/>
                <a:pathLst>
                  <a:path w="1190" h="500">
                    <a:moveTo>
                      <a:pt x="100" y="0"/>
                    </a:moveTo>
                    <a:lnTo>
                      <a:pt x="1190" y="490"/>
                    </a:lnTo>
                    <a:lnTo>
                      <a:pt x="1076" y="500"/>
                    </a:lnTo>
                    <a:lnTo>
                      <a:pt x="0" y="27"/>
                    </a:lnTo>
                    <a:lnTo>
                      <a:pt x="100" y="0"/>
                    </a:lnTo>
                    <a:lnTo>
                      <a:pt x="100" y="0"/>
                    </a:lnTo>
                    <a:close/>
                  </a:path>
                </a:pathLst>
              </a:custGeom>
              <a:solidFill>
                <a:schemeClr val="accent2"/>
              </a:solidFill>
              <a:ln w="9525">
                <a:noFill/>
                <a:round/>
                <a:headEnd/>
                <a:tailEnd/>
              </a:ln>
            </p:spPr>
            <p:txBody>
              <a:bodyPr/>
              <a:lstStyle/>
              <a:p>
                <a:pPr>
                  <a:defRPr/>
                </a:pPr>
                <a:endParaRPr lang="ru-RU"/>
              </a:p>
            </p:txBody>
          </p:sp>
          <p:sp>
            <p:nvSpPr>
              <p:cNvPr id="23" name="Freeform 26"/>
              <p:cNvSpPr>
                <a:spLocks/>
              </p:cNvSpPr>
              <p:nvPr userDrawn="1"/>
            </p:nvSpPr>
            <p:spPr bwMode="auto">
              <a:xfrm rot="7320404">
                <a:off x="5364" y="2873"/>
                <a:ext cx="63" cy="118"/>
              </a:xfrm>
              <a:custGeom>
                <a:avLst/>
                <a:gdLst/>
                <a:ahLst/>
                <a:cxnLst>
                  <a:cxn ang="0">
                    <a:pos x="116" y="0"/>
                  </a:cxn>
                  <a:cxn ang="0">
                    <a:pos x="19" y="106"/>
                  </a:cxn>
                  <a:cxn ang="0">
                    <a:pos x="0" y="230"/>
                  </a:cxn>
                  <a:cxn ang="0">
                    <a:pos x="33" y="314"/>
                  </a:cxn>
                  <a:cxn ang="0">
                    <a:pos x="94" y="335"/>
                  </a:cxn>
                  <a:cxn ang="0">
                    <a:pos x="76" y="154"/>
                  </a:cxn>
                  <a:cxn ang="0">
                    <a:pos x="160" y="17"/>
                  </a:cxn>
                  <a:cxn ang="0">
                    <a:pos x="116" y="0"/>
                  </a:cxn>
                  <a:cxn ang="0">
                    <a:pos x="116" y="0"/>
                  </a:cxn>
                </a:cxnLst>
                <a:rect l="0" t="0" r="r" b="b"/>
                <a:pathLst>
                  <a:path w="160" h="335">
                    <a:moveTo>
                      <a:pt x="116" y="0"/>
                    </a:moveTo>
                    <a:lnTo>
                      <a:pt x="19" y="106"/>
                    </a:lnTo>
                    <a:lnTo>
                      <a:pt x="0" y="230"/>
                    </a:lnTo>
                    <a:lnTo>
                      <a:pt x="33" y="314"/>
                    </a:lnTo>
                    <a:lnTo>
                      <a:pt x="94" y="335"/>
                    </a:lnTo>
                    <a:lnTo>
                      <a:pt x="76" y="154"/>
                    </a:lnTo>
                    <a:lnTo>
                      <a:pt x="160" y="17"/>
                    </a:lnTo>
                    <a:lnTo>
                      <a:pt x="116" y="0"/>
                    </a:lnTo>
                    <a:lnTo>
                      <a:pt x="116" y="0"/>
                    </a:lnTo>
                    <a:close/>
                  </a:path>
                </a:pathLst>
              </a:custGeom>
              <a:solidFill>
                <a:schemeClr val="accent2"/>
              </a:solidFill>
              <a:ln w="9525">
                <a:noFill/>
                <a:round/>
                <a:headEnd/>
                <a:tailEnd/>
              </a:ln>
            </p:spPr>
            <p:txBody>
              <a:bodyPr/>
              <a:lstStyle/>
              <a:p>
                <a:pPr>
                  <a:defRPr/>
                </a:pPr>
                <a:endParaRPr lang="ru-RU"/>
              </a:p>
            </p:txBody>
          </p:sp>
          <p:sp>
            <p:nvSpPr>
              <p:cNvPr id="24" name="Freeform 27"/>
              <p:cNvSpPr>
                <a:spLocks/>
              </p:cNvSpPr>
              <p:nvPr userDrawn="1"/>
            </p:nvSpPr>
            <p:spPr bwMode="auto">
              <a:xfrm rot="7320404">
                <a:off x="5137" y="3000"/>
                <a:ext cx="193" cy="104"/>
              </a:xfrm>
              <a:custGeom>
                <a:avLst/>
                <a:gdLst/>
                <a:ahLst/>
                <a:cxnLst>
                  <a:cxn ang="0">
                    <a:pos x="14" y="34"/>
                  </a:cxn>
                  <a:cxn ang="0">
                    <a:pos x="160" y="66"/>
                  </a:cxn>
                  <a:cxn ang="0">
                    <a:pos x="324" y="137"/>
                  </a:cxn>
                  <a:cxn ang="0">
                    <a:pos x="440" y="243"/>
                  </a:cxn>
                  <a:cxn ang="0">
                    <a:pos x="326" y="230"/>
                  </a:cxn>
                  <a:cxn ang="0">
                    <a:pos x="139" y="146"/>
                  </a:cxn>
                  <a:cxn ang="0">
                    <a:pos x="50" y="80"/>
                  </a:cxn>
                  <a:cxn ang="0">
                    <a:pos x="107" y="163"/>
                  </a:cxn>
                  <a:cxn ang="0">
                    <a:pos x="272" y="270"/>
                  </a:cxn>
                  <a:cxn ang="0">
                    <a:pos x="466" y="296"/>
                  </a:cxn>
                  <a:cxn ang="0">
                    <a:pos x="489" y="224"/>
                  </a:cxn>
                  <a:cxn ang="0">
                    <a:pos x="394" y="120"/>
                  </a:cxn>
                  <a:cxn ang="0">
                    <a:pos x="170" y="17"/>
                  </a:cxn>
                  <a:cxn ang="0">
                    <a:pos x="0" y="0"/>
                  </a:cxn>
                  <a:cxn ang="0">
                    <a:pos x="14" y="34"/>
                  </a:cxn>
                  <a:cxn ang="0">
                    <a:pos x="14" y="34"/>
                  </a:cxn>
                </a:cxnLst>
                <a:rect l="0" t="0" r="r" b="b"/>
                <a:pathLst>
                  <a:path w="489" h="296">
                    <a:moveTo>
                      <a:pt x="14" y="34"/>
                    </a:moveTo>
                    <a:lnTo>
                      <a:pt x="160" y="66"/>
                    </a:lnTo>
                    <a:lnTo>
                      <a:pt x="324" y="137"/>
                    </a:lnTo>
                    <a:lnTo>
                      <a:pt x="440" y="243"/>
                    </a:lnTo>
                    <a:lnTo>
                      <a:pt x="326" y="230"/>
                    </a:lnTo>
                    <a:lnTo>
                      <a:pt x="139" y="146"/>
                    </a:lnTo>
                    <a:lnTo>
                      <a:pt x="50" y="80"/>
                    </a:lnTo>
                    <a:lnTo>
                      <a:pt x="107" y="163"/>
                    </a:lnTo>
                    <a:lnTo>
                      <a:pt x="272" y="270"/>
                    </a:lnTo>
                    <a:lnTo>
                      <a:pt x="466" y="296"/>
                    </a:lnTo>
                    <a:lnTo>
                      <a:pt x="489" y="224"/>
                    </a:lnTo>
                    <a:lnTo>
                      <a:pt x="394" y="120"/>
                    </a:lnTo>
                    <a:lnTo>
                      <a:pt x="170" y="17"/>
                    </a:lnTo>
                    <a:lnTo>
                      <a:pt x="0" y="0"/>
                    </a:lnTo>
                    <a:lnTo>
                      <a:pt x="14" y="34"/>
                    </a:lnTo>
                    <a:lnTo>
                      <a:pt x="14" y="34"/>
                    </a:lnTo>
                    <a:close/>
                  </a:path>
                </a:pathLst>
              </a:custGeom>
              <a:solidFill>
                <a:schemeClr val="accent2"/>
              </a:solidFill>
              <a:ln w="9525">
                <a:noFill/>
                <a:round/>
                <a:headEnd/>
                <a:tailEnd/>
              </a:ln>
            </p:spPr>
            <p:txBody>
              <a:bodyPr/>
              <a:lstStyle/>
              <a:p>
                <a:pPr>
                  <a:defRPr/>
                </a:pPr>
                <a:endParaRPr lang="ru-RU"/>
              </a:p>
            </p:txBody>
          </p:sp>
        </p:grpSp>
      </p:grpSp>
      <p:sp>
        <p:nvSpPr>
          <p:cNvPr id="25" name="Freeform 28"/>
          <p:cNvSpPr>
            <a:spLocks/>
          </p:cNvSpPr>
          <p:nvPr/>
        </p:nvSpPr>
        <p:spPr bwMode="auto">
          <a:xfrm>
            <a:off x="901700" y="5054600"/>
            <a:ext cx="6807200" cy="728663"/>
          </a:xfrm>
          <a:custGeom>
            <a:avLst/>
            <a:gdLst/>
            <a:ahLst/>
            <a:cxnLst>
              <a:cxn ang="0">
                <a:pos x="0" y="0"/>
              </a:cxn>
              <a:cxn ang="0">
                <a:pos x="816" y="256"/>
              </a:cxn>
              <a:cxn ang="0">
                <a:pos x="1560" y="144"/>
              </a:cxn>
              <a:cxn ang="0">
                <a:pos x="1856" y="376"/>
              </a:cxn>
              <a:cxn ang="0">
                <a:pos x="2344" y="152"/>
              </a:cxn>
              <a:cxn ang="0">
                <a:pos x="3536" y="456"/>
              </a:cxn>
              <a:cxn ang="0">
                <a:pos x="4288" y="136"/>
              </a:cxn>
            </a:cxnLst>
            <a:rect l="0" t="0" r="r" b="b"/>
            <a:pathLst>
              <a:path w="4288" h="459">
                <a:moveTo>
                  <a:pt x="0" y="0"/>
                </a:moveTo>
                <a:cubicBezTo>
                  <a:pt x="136" y="43"/>
                  <a:pt x="556" y="232"/>
                  <a:pt x="816" y="256"/>
                </a:cubicBezTo>
                <a:cubicBezTo>
                  <a:pt x="1076" y="280"/>
                  <a:pt x="1387" y="124"/>
                  <a:pt x="1560" y="144"/>
                </a:cubicBezTo>
                <a:cubicBezTo>
                  <a:pt x="1733" y="164"/>
                  <a:pt x="1725" y="375"/>
                  <a:pt x="1856" y="376"/>
                </a:cubicBezTo>
                <a:cubicBezTo>
                  <a:pt x="1987" y="377"/>
                  <a:pt x="2064" y="139"/>
                  <a:pt x="2344" y="152"/>
                </a:cubicBezTo>
                <a:cubicBezTo>
                  <a:pt x="2624" y="165"/>
                  <a:pt x="3212" y="459"/>
                  <a:pt x="3536" y="456"/>
                </a:cubicBezTo>
                <a:cubicBezTo>
                  <a:pt x="3860" y="453"/>
                  <a:pt x="4165" y="188"/>
                  <a:pt x="4288" y="136"/>
                </a:cubicBezTo>
              </a:path>
            </a:pathLst>
          </a:custGeom>
          <a:noFill/>
          <a:ln w="76200" cap="flat" cmpd="sng">
            <a:solidFill>
              <a:schemeClr val="folHlink"/>
            </a:solidFill>
            <a:prstDash val="solid"/>
            <a:round/>
            <a:headEnd/>
            <a:tailEnd/>
          </a:ln>
          <a:effectLst/>
        </p:spPr>
        <p:txBody>
          <a:bodyPr/>
          <a:lstStyle/>
          <a:p>
            <a:pPr>
              <a:defRPr/>
            </a:pPr>
            <a:endParaRPr lang="ru-RU"/>
          </a:p>
        </p:txBody>
      </p:sp>
      <p:sp>
        <p:nvSpPr>
          <p:cNvPr id="26" name="Freeform 29"/>
          <p:cNvSpPr>
            <a:spLocks/>
          </p:cNvSpPr>
          <p:nvPr/>
        </p:nvSpPr>
        <p:spPr bwMode="auto">
          <a:xfrm>
            <a:off x="4076700" y="1930400"/>
            <a:ext cx="889000" cy="381000"/>
          </a:xfrm>
          <a:custGeom>
            <a:avLst/>
            <a:gdLst/>
            <a:ahLst/>
            <a:cxnLst>
              <a:cxn ang="0">
                <a:pos x="0" y="32"/>
              </a:cxn>
              <a:cxn ang="0">
                <a:pos x="280" y="144"/>
              </a:cxn>
              <a:cxn ang="0">
                <a:pos x="448" y="16"/>
              </a:cxn>
              <a:cxn ang="0">
                <a:pos x="560" y="240"/>
              </a:cxn>
            </a:cxnLst>
            <a:rect l="0" t="0" r="r" b="b"/>
            <a:pathLst>
              <a:path w="560" h="240">
                <a:moveTo>
                  <a:pt x="0" y="32"/>
                </a:moveTo>
                <a:cubicBezTo>
                  <a:pt x="102" y="89"/>
                  <a:pt x="205" y="147"/>
                  <a:pt x="280" y="144"/>
                </a:cubicBezTo>
                <a:cubicBezTo>
                  <a:pt x="355" y="141"/>
                  <a:pt x="401" y="0"/>
                  <a:pt x="448" y="16"/>
                </a:cubicBezTo>
                <a:cubicBezTo>
                  <a:pt x="495" y="32"/>
                  <a:pt x="541" y="201"/>
                  <a:pt x="560" y="240"/>
                </a:cubicBezTo>
              </a:path>
            </a:pathLst>
          </a:custGeom>
          <a:noFill/>
          <a:ln w="114300" cmpd="sng">
            <a:solidFill>
              <a:schemeClr val="tx2"/>
            </a:solidFill>
            <a:round/>
            <a:headEnd/>
            <a:tailEnd/>
          </a:ln>
          <a:effectLst/>
        </p:spPr>
        <p:txBody>
          <a:bodyPr/>
          <a:lstStyle/>
          <a:p>
            <a:pPr>
              <a:defRPr/>
            </a:pPr>
            <a:endParaRPr lang="ru-RU"/>
          </a:p>
        </p:txBody>
      </p:sp>
      <p:sp>
        <p:nvSpPr>
          <p:cNvPr id="128003" name="Rectangle 3"/>
          <p:cNvSpPr>
            <a:spLocks noGrp="1" noChangeArrowheads="1"/>
          </p:cNvSpPr>
          <p:nvPr>
            <p:ph type="ctrTitle"/>
          </p:nvPr>
        </p:nvSpPr>
        <p:spPr>
          <a:xfrm>
            <a:off x="1371600" y="1511300"/>
            <a:ext cx="6400800" cy="2273300"/>
          </a:xfrm>
          <a:effectLst>
            <a:outerShdw dist="45791" dir="2021404" algn="ctr" rotWithShape="0">
              <a:schemeClr val="bg2"/>
            </a:outerShdw>
          </a:effectLst>
        </p:spPr>
        <p:txBody>
          <a:bodyPr/>
          <a:lstStyle>
            <a:lvl1pPr>
              <a:defRPr>
                <a:solidFill>
                  <a:schemeClr val="tx2"/>
                </a:solidFill>
                <a:effectLst>
                  <a:outerShdw blurRad="38100" dist="38100" dir="2700000" algn="tl">
                    <a:srgbClr val="000000"/>
                  </a:outerShdw>
                </a:effectLst>
              </a:defRPr>
            </a:lvl1pPr>
          </a:lstStyle>
          <a:p>
            <a:r>
              <a:rPr lang="ru-RU"/>
              <a:t>Образец заголовка</a:t>
            </a:r>
          </a:p>
        </p:txBody>
      </p:sp>
      <p:sp>
        <p:nvSpPr>
          <p:cNvPr id="128004" name="Rectangle 4"/>
          <p:cNvSpPr>
            <a:spLocks noGrp="1" noChangeArrowheads="1"/>
          </p:cNvSpPr>
          <p:nvPr>
            <p:ph type="subTitle" idx="1"/>
          </p:nvPr>
        </p:nvSpPr>
        <p:spPr>
          <a:xfrm>
            <a:off x="1549400" y="4051300"/>
            <a:ext cx="6032500" cy="1003300"/>
          </a:xfrm>
        </p:spPr>
        <p:txBody>
          <a:bodyPr/>
          <a:lstStyle>
            <a:lvl1pPr marL="0" indent="0" algn="ctr">
              <a:buFontTx/>
              <a:buNone/>
              <a:defRPr sz="2800">
                <a:effectLst>
                  <a:outerShdw blurRad="38100" dist="38100" dir="2700000" algn="tl">
                    <a:srgbClr val="000000"/>
                  </a:outerShdw>
                </a:effectLst>
              </a:defRPr>
            </a:lvl1pPr>
          </a:lstStyle>
          <a:p>
            <a:r>
              <a:rPr lang="ru-RU"/>
              <a:t>Образец подзаголовка</a:t>
            </a:r>
          </a:p>
        </p:txBody>
      </p:sp>
      <p:sp>
        <p:nvSpPr>
          <p:cNvPr id="27" name="Rectangle 5"/>
          <p:cNvSpPr>
            <a:spLocks noGrp="1" noChangeArrowheads="1"/>
          </p:cNvSpPr>
          <p:nvPr>
            <p:ph type="dt" sz="half" idx="10"/>
          </p:nvPr>
        </p:nvSpPr>
        <p:spPr>
          <a:xfrm>
            <a:off x="685800" y="6248400"/>
            <a:ext cx="1905000" cy="457200"/>
          </a:xfrm>
        </p:spPr>
        <p:txBody>
          <a:bodyPr/>
          <a:lstStyle>
            <a:lvl1pPr>
              <a:defRPr/>
            </a:lvl1pPr>
          </a:lstStyle>
          <a:p>
            <a:pPr>
              <a:defRPr/>
            </a:pPr>
            <a:endParaRPr lang="ru-RU"/>
          </a:p>
        </p:txBody>
      </p:sp>
      <p:sp>
        <p:nvSpPr>
          <p:cNvPr id="28" name="Rectangle 6"/>
          <p:cNvSpPr>
            <a:spLocks noGrp="1" noChangeArrowheads="1"/>
          </p:cNvSpPr>
          <p:nvPr>
            <p:ph type="ftr" sz="quarter" idx="11"/>
          </p:nvPr>
        </p:nvSpPr>
        <p:spPr>
          <a:xfrm>
            <a:off x="3124200" y="6248400"/>
            <a:ext cx="2895600" cy="457200"/>
          </a:xfrm>
        </p:spPr>
        <p:txBody>
          <a:bodyPr/>
          <a:lstStyle>
            <a:lvl1pPr>
              <a:defRPr/>
            </a:lvl1pPr>
          </a:lstStyle>
          <a:p>
            <a:pPr>
              <a:defRPr/>
            </a:pPr>
            <a:endParaRPr lang="ru-RU"/>
          </a:p>
        </p:txBody>
      </p:sp>
      <p:sp>
        <p:nvSpPr>
          <p:cNvPr id="29" name="Rectangle 7"/>
          <p:cNvSpPr>
            <a:spLocks noGrp="1" noChangeArrowheads="1"/>
          </p:cNvSpPr>
          <p:nvPr>
            <p:ph type="sldNum" sz="quarter" idx="12"/>
          </p:nvPr>
        </p:nvSpPr>
        <p:spPr>
          <a:xfrm>
            <a:off x="6553200" y="6248400"/>
            <a:ext cx="1905000" cy="457200"/>
          </a:xfrm>
        </p:spPr>
        <p:txBody>
          <a:bodyPr/>
          <a:lstStyle>
            <a:lvl1pPr>
              <a:defRPr/>
            </a:lvl1pPr>
          </a:lstStyle>
          <a:p>
            <a:pPr>
              <a:defRPr/>
            </a:pPr>
            <a:fld id="{04EEFFB9-0527-4ADA-8620-14B5A120A163}" type="slidenum">
              <a:rPr lang="ru-RU"/>
              <a:pPr>
                <a:defRPr/>
              </a:pPr>
              <a:t>‹#›</a:t>
            </a:fld>
            <a:endParaRPr lang="ru-RU"/>
          </a:p>
        </p:txBody>
      </p:sp>
    </p:spTree>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5"/>
          <p:cNvSpPr>
            <a:spLocks noGrp="1" noChangeArrowheads="1"/>
          </p:cNvSpPr>
          <p:nvPr>
            <p:ph type="dt" sz="half" idx="10"/>
          </p:nvPr>
        </p:nvSpPr>
        <p:spPr>
          <a:ln/>
        </p:spPr>
        <p:txBody>
          <a:bodyPr/>
          <a:lstStyle>
            <a:lvl1pPr>
              <a:defRPr/>
            </a:lvl1pPr>
          </a:lstStyle>
          <a:p>
            <a:pPr>
              <a:defRPr/>
            </a:pPr>
            <a:endParaRPr lang="ru-RU"/>
          </a:p>
        </p:txBody>
      </p:sp>
      <p:sp>
        <p:nvSpPr>
          <p:cNvPr id="5" name="Rectangle 6"/>
          <p:cNvSpPr>
            <a:spLocks noGrp="1" noChangeArrowheads="1"/>
          </p:cNvSpPr>
          <p:nvPr>
            <p:ph type="ftr" sz="quarter" idx="11"/>
          </p:nvPr>
        </p:nvSpPr>
        <p:spPr>
          <a:ln/>
        </p:spPr>
        <p:txBody>
          <a:bodyPr/>
          <a:lstStyle>
            <a:lvl1pPr>
              <a:defRPr/>
            </a:lvl1pPr>
          </a:lstStyle>
          <a:p>
            <a:pPr>
              <a:defRPr/>
            </a:pPr>
            <a:endParaRPr lang="ru-RU"/>
          </a:p>
        </p:txBody>
      </p:sp>
      <p:sp>
        <p:nvSpPr>
          <p:cNvPr id="6" name="Rectangle 7"/>
          <p:cNvSpPr>
            <a:spLocks noGrp="1" noChangeArrowheads="1"/>
          </p:cNvSpPr>
          <p:nvPr>
            <p:ph type="sldNum" sz="quarter" idx="12"/>
          </p:nvPr>
        </p:nvSpPr>
        <p:spPr>
          <a:ln/>
        </p:spPr>
        <p:txBody>
          <a:bodyPr/>
          <a:lstStyle>
            <a:lvl1pPr>
              <a:defRPr/>
            </a:lvl1pPr>
          </a:lstStyle>
          <a:p>
            <a:pPr>
              <a:defRPr/>
            </a:pPr>
            <a:fld id="{6F2FE53D-EACC-4BD5-B6DA-7106831B382A}" type="slidenum">
              <a:rPr lang="ru-RU"/>
              <a:pPr>
                <a:defRPr/>
              </a:pPr>
              <a:t>‹#›</a:t>
            </a:fld>
            <a:endParaRPr lang="ru-RU"/>
          </a:p>
        </p:txBody>
      </p:sp>
    </p:spTree>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ru-RU" smtClean="0"/>
              <a:t>Образец текста</a:t>
            </a:r>
          </a:p>
        </p:txBody>
      </p:sp>
      <p:sp>
        <p:nvSpPr>
          <p:cNvPr id="4" name="Rectangle 5"/>
          <p:cNvSpPr>
            <a:spLocks noGrp="1" noChangeArrowheads="1"/>
          </p:cNvSpPr>
          <p:nvPr>
            <p:ph type="dt" sz="half" idx="10"/>
          </p:nvPr>
        </p:nvSpPr>
        <p:spPr>
          <a:ln/>
        </p:spPr>
        <p:txBody>
          <a:bodyPr/>
          <a:lstStyle>
            <a:lvl1pPr>
              <a:defRPr/>
            </a:lvl1pPr>
          </a:lstStyle>
          <a:p>
            <a:pPr>
              <a:defRPr/>
            </a:pPr>
            <a:endParaRPr lang="ru-RU"/>
          </a:p>
        </p:txBody>
      </p:sp>
      <p:sp>
        <p:nvSpPr>
          <p:cNvPr id="5" name="Rectangle 6"/>
          <p:cNvSpPr>
            <a:spLocks noGrp="1" noChangeArrowheads="1"/>
          </p:cNvSpPr>
          <p:nvPr>
            <p:ph type="ftr" sz="quarter" idx="11"/>
          </p:nvPr>
        </p:nvSpPr>
        <p:spPr>
          <a:ln/>
        </p:spPr>
        <p:txBody>
          <a:bodyPr/>
          <a:lstStyle>
            <a:lvl1pPr>
              <a:defRPr/>
            </a:lvl1pPr>
          </a:lstStyle>
          <a:p>
            <a:pPr>
              <a:defRPr/>
            </a:pPr>
            <a:endParaRPr lang="ru-RU"/>
          </a:p>
        </p:txBody>
      </p:sp>
      <p:sp>
        <p:nvSpPr>
          <p:cNvPr id="6" name="Rectangle 7"/>
          <p:cNvSpPr>
            <a:spLocks noGrp="1" noChangeArrowheads="1"/>
          </p:cNvSpPr>
          <p:nvPr>
            <p:ph type="sldNum" sz="quarter" idx="12"/>
          </p:nvPr>
        </p:nvSpPr>
        <p:spPr>
          <a:ln/>
        </p:spPr>
        <p:txBody>
          <a:bodyPr/>
          <a:lstStyle>
            <a:lvl1pPr>
              <a:defRPr/>
            </a:lvl1pPr>
          </a:lstStyle>
          <a:p>
            <a:pPr>
              <a:defRPr/>
            </a:pPr>
            <a:fld id="{D4E84D77-1768-40E7-B233-B2BA3FBA8C63}" type="slidenum">
              <a:rPr lang="ru-RU"/>
              <a:pPr>
                <a:defRPr/>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Rectangle 7"/>
          <p:cNvSpPr>
            <a:spLocks noGrp="1" noChangeArrowheads="1"/>
          </p:cNvSpPr>
          <p:nvPr>
            <p:ph type="dt" sz="half" idx="10"/>
          </p:nvPr>
        </p:nvSpPr>
        <p:spPr>
          <a:ln/>
        </p:spPr>
        <p:txBody>
          <a:bodyPr/>
          <a:lstStyle>
            <a:lvl1pPr>
              <a:defRPr/>
            </a:lvl1pPr>
          </a:lstStyle>
          <a:p>
            <a:pPr>
              <a:defRPr/>
            </a:pPr>
            <a:endParaRPr lang="ru-RU"/>
          </a:p>
        </p:txBody>
      </p:sp>
      <p:sp>
        <p:nvSpPr>
          <p:cNvPr id="8" name="Rectangle 8"/>
          <p:cNvSpPr>
            <a:spLocks noGrp="1" noChangeArrowheads="1"/>
          </p:cNvSpPr>
          <p:nvPr>
            <p:ph type="ftr" sz="quarter" idx="11"/>
          </p:nvPr>
        </p:nvSpPr>
        <p:spPr>
          <a:ln/>
        </p:spPr>
        <p:txBody>
          <a:bodyPr/>
          <a:lstStyle>
            <a:lvl1pPr>
              <a:defRPr/>
            </a:lvl1pPr>
          </a:lstStyle>
          <a:p>
            <a:pPr>
              <a:defRPr/>
            </a:pPr>
            <a:endParaRPr lang="ru-RU"/>
          </a:p>
        </p:txBody>
      </p:sp>
      <p:sp>
        <p:nvSpPr>
          <p:cNvPr id="9" name="Rectangle 9"/>
          <p:cNvSpPr>
            <a:spLocks noGrp="1" noChangeArrowheads="1"/>
          </p:cNvSpPr>
          <p:nvPr>
            <p:ph type="sldNum" sz="quarter" idx="12"/>
          </p:nvPr>
        </p:nvSpPr>
        <p:spPr>
          <a:ln/>
        </p:spPr>
        <p:txBody>
          <a:bodyPr/>
          <a:lstStyle>
            <a:lvl1pPr>
              <a:defRPr/>
            </a:lvl1pPr>
          </a:lstStyle>
          <a:p>
            <a:pPr>
              <a:defRPr/>
            </a:pPr>
            <a:fld id="{5713C6F6-916B-4B12-AB99-4C42FCDEE154}" type="slidenum">
              <a:rPr lang="ru-RU"/>
              <a:pPr>
                <a:defRPr/>
              </a:pPr>
              <a:t>‹#›</a:t>
            </a:fld>
            <a:endParaRPr lang="ru-RU"/>
          </a:p>
        </p:txBody>
      </p:sp>
    </p:spTree>
  </p:cSld>
  <p:clrMapOvr>
    <a:masterClrMapping/>
  </p:clrMapOvr>
  <p:transition spd="slow"/>
</p:sldLayout>
</file>

<file path=ppt/slideLayouts/slideLayout50.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685800" y="1828800"/>
            <a:ext cx="3771900" cy="3657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10100" y="1828800"/>
            <a:ext cx="3771900" cy="3657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Rectangle 5"/>
          <p:cNvSpPr>
            <a:spLocks noGrp="1" noChangeArrowheads="1"/>
          </p:cNvSpPr>
          <p:nvPr>
            <p:ph type="dt" sz="half" idx="10"/>
          </p:nvPr>
        </p:nvSpPr>
        <p:spPr>
          <a:ln/>
        </p:spPr>
        <p:txBody>
          <a:bodyPr/>
          <a:lstStyle>
            <a:lvl1pPr>
              <a:defRPr/>
            </a:lvl1pPr>
          </a:lstStyle>
          <a:p>
            <a:pPr>
              <a:defRPr/>
            </a:pPr>
            <a:endParaRPr lang="ru-RU"/>
          </a:p>
        </p:txBody>
      </p:sp>
      <p:sp>
        <p:nvSpPr>
          <p:cNvPr id="6" name="Rectangle 6"/>
          <p:cNvSpPr>
            <a:spLocks noGrp="1" noChangeArrowheads="1"/>
          </p:cNvSpPr>
          <p:nvPr>
            <p:ph type="ftr" sz="quarter" idx="11"/>
          </p:nvPr>
        </p:nvSpPr>
        <p:spPr>
          <a:ln/>
        </p:spPr>
        <p:txBody>
          <a:bodyPr/>
          <a:lstStyle>
            <a:lvl1pPr>
              <a:defRPr/>
            </a:lvl1pPr>
          </a:lstStyle>
          <a:p>
            <a:pPr>
              <a:defRPr/>
            </a:pPr>
            <a:endParaRPr lang="ru-RU"/>
          </a:p>
        </p:txBody>
      </p:sp>
      <p:sp>
        <p:nvSpPr>
          <p:cNvPr id="7" name="Rectangle 7"/>
          <p:cNvSpPr>
            <a:spLocks noGrp="1" noChangeArrowheads="1"/>
          </p:cNvSpPr>
          <p:nvPr>
            <p:ph type="sldNum" sz="quarter" idx="12"/>
          </p:nvPr>
        </p:nvSpPr>
        <p:spPr>
          <a:ln/>
        </p:spPr>
        <p:txBody>
          <a:bodyPr/>
          <a:lstStyle>
            <a:lvl1pPr>
              <a:defRPr/>
            </a:lvl1pPr>
          </a:lstStyle>
          <a:p>
            <a:pPr>
              <a:defRPr/>
            </a:pPr>
            <a:fld id="{8AB751F1-9901-482E-80DE-D88E54506C82}" type="slidenum">
              <a:rPr lang="ru-RU"/>
              <a:pPr>
                <a:defRPr/>
              </a:pPr>
              <a:t>‹#›</a:t>
            </a:fld>
            <a:endParaRPr lang="ru-RU"/>
          </a:p>
        </p:txBody>
      </p:sp>
    </p:spTree>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Rectangle 5"/>
          <p:cNvSpPr>
            <a:spLocks noGrp="1" noChangeArrowheads="1"/>
          </p:cNvSpPr>
          <p:nvPr>
            <p:ph type="dt" sz="half" idx="10"/>
          </p:nvPr>
        </p:nvSpPr>
        <p:spPr>
          <a:ln/>
        </p:spPr>
        <p:txBody>
          <a:bodyPr/>
          <a:lstStyle>
            <a:lvl1pPr>
              <a:defRPr/>
            </a:lvl1pPr>
          </a:lstStyle>
          <a:p>
            <a:pPr>
              <a:defRPr/>
            </a:pPr>
            <a:endParaRPr lang="ru-RU"/>
          </a:p>
        </p:txBody>
      </p:sp>
      <p:sp>
        <p:nvSpPr>
          <p:cNvPr id="8" name="Rectangle 6"/>
          <p:cNvSpPr>
            <a:spLocks noGrp="1" noChangeArrowheads="1"/>
          </p:cNvSpPr>
          <p:nvPr>
            <p:ph type="ftr" sz="quarter" idx="11"/>
          </p:nvPr>
        </p:nvSpPr>
        <p:spPr>
          <a:ln/>
        </p:spPr>
        <p:txBody>
          <a:bodyPr/>
          <a:lstStyle>
            <a:lvl1pPr>
              <a:defRPr/>
            </a:lvl1pPr>
          </a:lstStyle>
          <a:p>
            <a:pPr>
              <a:defRPr/>
            </a:pPr>
            <a:endParaRPr lang="ru-RU"/>
          </a:p>
        </p:txBody>
      </p:sp>
      <p:sp>
        <p:nvSpPr>
          <p:cNvPr id="9" name="Rectangle 7"/>
          <p:cNvSpPr>
            <a:spLocks noGrp="1" noChangeArrowheads="1"/>
          </p:cNvSpPr>
          <p:nvPr>
            <p:ph type="sldNum" sz="quarter" idx="12"/>
          </p:nvPr>
        </p:nvSpPr>
        <p:spPr>
          <a:ln/>
        </p:spPr>
        <p:txBody>
          <a:bodyPr/>
          <a:lstStyle>
            <a:lvl1pPr>
              <a:defRPr/>
            </a:lvl1pPr>
          </a:lstStyle>
          <a:p>
            <a:pPr>
              <a:defRPr/>
            </a:pPr>
            <a:fld id="{AB8AF3B4-51CC-455D-9190-A6A9BF7FD347}" type="slidenum">
              <a:rPr lang="ru-RU"/>
              <a:pPr>
                <a:defRPr/>
              </a:pPr>
              <a:t>‹#›</a:t>
            </a:fld>
            <a:endParaRPr lang="ru-RU"/>
          </a:p>
        </p:txBody>
      </p:sp>
    </p:spTree>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Rectangle 5"/>
          <p:cNvSpPr>
            <a:spLocks noGrp="1" noChangeArrowheads="1"/>
          </p:cNvSpPr>
          <p:nvPr>
            <p:ph type="dt" sz="half" idx="10"/>
          </p:nvPr>
        </p:nvSpPr>
        <p:spPr>
          <a:ln/>
        </p:spPr>
        <p:txBody>
          <a:bodyPr/>
          <a:lstStyle>
            <a:lvl1pPr>
              <a:defRPr/>
            </a:lvl1pPr>
          </a:lstStyle>
          <a:p>
            <a:pPr>
              <a:defRPr/>
            </a:pPr>
            <a:endParaRPr lang="ru-RU"/>
          </a:p>
        </p:txBody>
      </p:sp>
      <p:sp>
        <p:nvSpPr>
          <p:cNvPr id="4" name="Rectangle 6"/>
          <p:cNvSpPr>
            <a:spLocks noGrp="1" noChangeArrowheads="1"/>
          </p:cNvSpPr>
          <p:nvPr>
            <p:ph type="ftr" sz="quarter" idx="11"/>
          </p:nvPr>
        </p:nvSpPr>
        <p:spPr>
          <a:ln/>
        </p:spPr>
        <p:txBody>
          <a:bodyPr/>
          <a:lstStyle>
            <a:lvl1pPr>
              <a:defRPr/>
            </a:lvl1pPr>
          </a:lstStyle>
          <a:p>
            <a:pPr>
              <a:defRPr/>
            </a:pPr>
            <a:endParaRPr lang="ru-RU"/>
          </a:p>
        </p:txBody>
      </p:sp>
      <p:sp>
        <p:nvSpPr>
          <p:cNvPr id="5" name="Rectangle 7"/>
          <p:cNvSpPr>
            <a:spLocks noGrp="1" noChangeArrowheads="1"/>
          </p:cNvSpPr>
          <p:nvPr>
            <p:ph type="sldNum" sz="quarter" idx="12"/>
          </p:nvPr>
        </p:nvSpPr>
        <p:spPr>
          <a:ln/>
        </p:spPr>
        <p:txBody>
          <a:bodyPr/>
          <a:lstStyle>
            <a:lvl1pPr>
              <a:defRPr/>
            </a:lvl1pPr>
          </a:lstStyle>
          <a:p>
            <a:pPr>
              <a:defRPr/>
            </a:pPr>
            <a:fld id="{F05872B2-1C86-4036-94A7-AB4DF7B94185}" type="slidenum">
              <a:rPr lang="ru-RU"/>
              <a:pPr>
                <a:defRPr/>
              </a:pPr>
              <a:t>‹#›</a:t>
            </a:fld>
            <a:endParaRPr lang="ru-RU"/>
          </a:p>
        </p:txBody>
      </p:sp>
    </p:spTree>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a:ln/>
        </p:spPr>
        <p:txBody>
          <a:bodyPr/>
          <a:lstStyle>
            <a:lvl1pPr>
              <a:defRPr/>
            </a:lvl1pPr>
          </a:lstStyle>
          <a:p>
            <a:pPr>
              <a:defRPr/>
            </a:pPr>
            <a:endParaRPr lang="ru-RU"/>
          </a:p>
        </p:txBody>
      </p:sp>
      <p:sp>
        <p:nvSpPr>
          <p:cNvPr id="3" name="Rectangle 6"/>
          <p:cNvSpPr>
            <a:spLocks noGrp="1" noChangeArrowheads="1"/>
          </p:cNvSpPr>
          <p:nvPr>
            <p:ph type="ftr" sz="quarter" idx="11"/>
          </p:nvPr>
        </p:nvSpPr>
        <p:spPr>
          <a:ln/>
        </p:spPr>
        <p:txBody>
          <a:bodyPr/>
          <a:lstStyle>
            <a:lvl1pPr>
              <a:defRPr/>
            </a:lvl1pPr>
          </a:lstStyle>
          <a:p>
            <a:pPr>
              <a:defRPr/>
            </a:pPr>
            <a:endParaRPr lang="ru-RU"/>
          </a:p>
        </p:txBody>
      </p:sp>
      <p:sp>
        <p:nvSpPr>
          <p:cNvPr id="4" name="Rectangle 7"/>
          <p:cNvSpPr>
            <a:spLocks noGrp="1" noChangeArrowheads="1"/>
          </p:cNvSpPr>
          <p:nvPr>
            <p:ph type="sldNum" sz="quarter" idx="12"/>
          </p:nvPr>
        </p:nvSpPr>
        <p:spPr>
          <a:ln/>
        </p:spPr>
        <p:txBody>
          <a:bodyPr/>
          <a:lstStyle>
            <a:lvl1pPr>
              <a:defRPr/>
            </a:lvl1pPr>
          </a:lstStyle>
          <a:p>
            <a:pPr>
              <a:defRPr/>
            </a:pPr>
            <a:fld id="{023051C0-C342-44D5-8F53-D5532E733C2A}" type="slidenum">
              <a:rPr lang="ru-RU"/>
              <a:pPr>
                <a:defRPr/>
              </a:pPr>
              <a:t>‹#›</a:t>
            </a:fld>
            <a:endParaRPr lang="ru-RU"/>
          </a:p>
        </p:txBody>
      </p:sp>
    </p:spTree>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Rectangle 5"/>
          <p:cNvSpPr>
            <a:spLocks noGrp="1" noChangeArrowheads="1"/>
          </p:cNvSpPr>
          <p:nvPr>
            <p:ph type="dt" sz="half" idx="10"/>
          </p:nvPr>
        </p:nvSpPr>
        <p:spPr>
          <a:ln/>
        </p:spPr>
        <p:txBody>
          <a:bodyPr/>
          <a:lstStyle>
            <a:lvl1pPr>
              <a:defRPr/>
            </a:lvl1pPr>
          </a:lstStyle>
          <a:p>
            <a:pPr>
              <a:defRPr/>
            </a:pPr>
            <a:endParaRPr lang="ru-RU"/>
          </a:p>
        </p:txBody>
      </p:sp>
      <p:sp>
        <p:nvSpPr>
          <p:cNvPr id="6" name="Rectangle 6"/>
          <p:cNvSpPr>
            <a:spLocks noGrp="1" noChangeArrowheads="1"/>
          </p:cNvSpPr>
          <p:nvPr>
            <p:ph type="ftr" sz="quarter" idx="11"/>
          </p:nvPr>
        </p:nvSpPr>
        <p:spPr>
          <a:ln/>
        </p:spPr>
        <p:txBody>
          <a:bodyPr/>
          <a:lstStyle>
            <a:lvl1pPr>
              <a:defRPr/>
            </a:lvl1pPr>
          </a:lstStyle>
          <a:p>
            <a:pPr>
              <a:defRPr/>
            </a:pPr>
            <a:endParaRPr lang="ru-RU"/>
          </a:p>
        </p:txBody>
      </p:sp>
      <p:sp>
        <p:nvSpPr>
          <p:cNvPr id="7" name="Rectangle 7"/>
          <p:cNvSpPr>
            <a:spLocks noGrp="1" noChangeArrowheads="1"/>
          </p:cNvSpPr>
          <p:nvPr>
            <p:ph type="sldNum" sz="quarter" idx="12"/>
          </p:nvPr>
        </p:nvSpPr>
        <p:spPr>
          <a:ln/>
        </p:spPr>
        <p:txBody>
          <a:bodyPr/>
          <a:lstStyle>
            <a:lvl1pPr>
              <a:defRPr/>
            </a:lvl1pPr>
          </a:lstStyle>
          <a:p>
            <a:pPr>
              <a:defRPr/>
            </a:pPr>
            <a:fld id="{E12CB103-2684-4CCB-BDD9-CCFDABC2C570}" type="slidenum">
              <a:rPr lang="ru-RU"/>
              <a:pPr>
                <a:defRPr/>
              </a:pPr>
              <a:t>‹#›</a:t>
            </a:fld>
            <a:endParaRPr lang="ru-RU"/>
          </a:p>
        </p:txBody>
      </p:sp>
    </p:spTree>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ru-RU" noProof="0" smtClean="0"/>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Rectangle 5"/>
          <p:cNvSpPr>
            <a:spLocks noGrp="1" noChangeArrowheads="1"/>
          </p:cNvSpPr>
          <p:nvPr>
            <p:ph type="dt" sz="half" idx="10"/>
          </p:nvPr>
        </p:nvSpPr>
        <p:spPr>
          <a:ln/>
        </p:spPr>
        <p:txBody>
          <a:bodyPr/>
          <a:lstStyle>
            <a:lvl1pPr>
              <a:defRPr/>
            </a:lvl1pPr>
          </a:lstStyle>
          <a:p>
            <a:pPr>
              <a:defRPr/>
            </a:pPr>
            <a:endParaRPr lang="ru-RU"/>
          </a:p>
        </p:txBody>
      </p:sp>
      <p:sp>
        <p:nvSpPr>
          <p:cNvPr id="6" name="Rectangle 6"/>
          <p:cNvSpPr>
            <a:spLocks noGrp="1" noChangeArrowheads="1"/>
          </p:cNvSpPr>
          <p:nvPr>
            <p:ph type="ftr" sz="quarter" idx="11"/>
          </p:nvPr>
        </p:nvSpPr>
        <p:spPr>
          <a:ln/>
        </p:spPr>
        <p:txBody>
          <a:bodyPr/>
          <a:lstStyle>
            <a:lvl1pPr>
              <a:defRPr/>
            </a:lvl1pPr>
          </a:lstStyle>
          <a:p>
            <a:pPr>
              <a:defRPr/>
            </a:pPr>
            <a:endParaRPr lang="ru-RU"/>
          </a:p>
        </p:txBody>
      </p:sp>
      <p:sp>
        <p:nvSpPr>
          <p:cNvPr id="7" name="Rectangle 7"/>
          <p:cNvSpPr>
            <a:spLocks noGrp="1" noChangeArrowheads="1"/>
          </p:cNvSpPr>
          <p:nvPr>
            <p:ph type="sldNum" sz="quarter" idx="12"/>
          </p:nvPr>
        </p:nvSpPr>
        <p:spPr>
          <a:ln/>
        </p:spPr>
        <p:txBody>
          <a:bodyPr/>
          <a:lstStyle>
            <a:lvl1pPr>
              <a:defRPr/>
            </a:lvl1pPr>
          </a:lstStyle>
          <a:p>
            <a:pPr>
              <a:defRPr/>
            </a:pPr>
            <a:fld id="{9002724A-863F-4239-9AC0-A75112A21F89}" type="slidenum">
              <a:rPr lang="ru-RU"/>
              <a:pPr>
                <a:defRPr/>
              </a:pPr>
              <a:t>‹#›</a:t>
            </a:fld>
            <a:endParaRPr lang="ru-RU"/>
          </a:p>
        </p:txBody>
      </p:sp>
    </p:spTree>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5"/>
          <p:cNvSpPr>
            <a:spLocks noGrp="1" noChangeArrowheads="1"/>
          </p:cNvSpPr>
          <p:nvPr>
            <p:ph type="dt" sz="half" idx="10"/>
          </p:nvPr>
        </p:nvSpPr>
        <p:spPr>
          <a:ln/>
        </p:spPr>
        <p:txBody>
          <a:bodyPr/>
          <a:lstStyle>
            <a:lvl1pPr>
              <a:defRPr/>
            </a:lvl1pPr>
          </a:lstStyle>
          <a:p>
            <a:pPr>
              <a:defRPr/>
            </a:pPr>
            <a:endParaRPr lang="ru-RU"/>
          </a:p>
        </p:txBody>
      </p:sp>
      <p:sp>
        <p:nvSpPr>
          <p:cNvPr id="5" name="Rectangle 6"/>
          <p:cNvSpPr>
            <a:spLocks noGrp="1" noChangeArrowheads="1"/>
          </p:cNvSpPr>
          <p:nvPr>
            <p:ph type="ftr" sz="quarter" idx="11"/>
          </p:nvPr>
        </p:nvSpPr>
        <p:spPr>
          <a:ln/>
        </p:spPr>
        <p:txBody>
          <a:bodyPr/>
          <a:lstStyle>
            <a:lvl1pPr>
              <a:defRPr/>
            </a:lvl1pPr>
          </a:lstStyle>
          <a:p>
            <a:pPr>
              <a:defRPr/>
            </a:pPr>
            <a:endParaRPr lang="ru-RU"/>
          </a:p>
        </p:txBody>
      </p:sp>
      <p:sp>
        <p:nvSpPr>
          <p:cNvPr id="6" name="Rectangle 7"/>
          <p:cNvSpPr>
            <a:spLocks noGrp="1" noChangeArrowheads="1"/>
          </p:cNvSpPr>
          <p:nvPr>
            <p:ph type="sldNum" sz="quarter" idx="12"/>
          </p:nvPr>
        </p:nvSpPr>
        <p:spPr>
          <a:ln/>
        </p:spPr>
        <p:txBody>
          <a:bodyPr/>
          <a:lstStyle>
            <a:lvl1pPr>
              <a:defRPr/>
            </a:lvl1pPr>
          </a:lstStyle>
          <a:p>
            <a:pPr>
              <a:defRPr/>
            </a:pPr>
            <a:fld id="{993B31C6-F196-4C81-82B5-F898F27E231F}" type="slidenum">
              <a:rPr lang="ru-RU"/>
              <a:pPr>
                <a:defRPr/>
              </a:pPr>
              <a:t>‹#›</a:t>
            </a:fld>
            <a:endParaRPr lang="ru-RU"/>
          </a:p>
        </p:txBody>
      </p:sp>
    </p:spTree>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457950" y="152400"/>
            <a:ext cx="1924050" cy="5334000"/>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685800" y="152400"/>
            <a:ext cx="5619750" cy="533400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5"/>
          <p:cNvSpPr>
            <a:spLocks noGrp="1" noChangeArrowheads="1"/>
          </p:cNvSpPr>
          <p:nvPr>
            <p:ph type="dt" sz="half" idx="10"/>
          </p:nvPr>
        </p:nvSpPr>
        <p:spPr>
          <a:ln/>
        </p:spPr>
        <p:txBody>
          <a:bodyPr/>
          <a:lstStyle>
            <a:lvl1pPr>
              <a:defRPr/>
            </a:lvl1pPr>
          </a:lstStyle>
          <a:p>
            <a:pPr>
              <a:defRPr/>
            </a:pPr>
            <a:endParaRPr lang="ru-RU"/>
          </a:p>
        </p:txBody>
      </p:sp>
      <p:sp>
        <p:nvSpPr>
          <p:cNvPr id="5" name="Rectangle 6"/>
          <p:cNvSpPr>
            <a:spLocks noGrp="1" noChangeArrowheads="1"/>
          </p:cNvSpPr>
          <p:nvPr>
            <p:ph type="ftr" sz="quarter" idx="11"/>
          </p:nvPr>
        </p:nvSpPr>
        <p:spPr>
          <a:ln/>
        </p:spPr>
        <p:txBody>
          <a:bodyPr/>
          <a:lstStyle>
            <a:lvl1pPr>
              <a:defRPr/>
            </a:lvl1pPr>
          </a:lstStyle>
          <a:p>
            <a:pPr>
              <a:defRPr/>
            </a:pPr>
            <a:endParaRPr lang="ru-RU"/>
          </a:p>
        </p:txBody>
      </p:sp>
      <p:sp>
        <p:nvSpPr>
          <p:cNvPr id="6" name="Rectangle 7"/>
          <p:cNvSpPr>
            <a:spLocks noGrp="1" noChangeArrowheads="1"/>
          </p:cNvSpPr>
          <p:nvPr>
            <p:ph type="sldNum" sz="quarter" idx="12"/>
          </p:nvPr>
        </p:nvSpPr>
        <p:spPr>
          <a:ln/>
        </p:spPr>
        <p:txBody>
          <a:bodyPr/>
          <a:lstStyle>
            <a:lvl1pPr>
              <a:defRPr/>
            </a:lvl1pPr>
          </a:lstStyle>
          <a:p>
            <a:pPr>
              <a:defRPr/>
            </a:pPr>
            <a:fld id="{71E80506-A434-4893-B0AC-6C75360E24F2}" type="slidenum">
              <a:rPr lang="ru-RU"/>
              <a:pPr>
                <a:defRPr/>
              </a:pPr>
              <a:t>‹#›</a:t>
            </a:fld>
            <a:endParaRPr lang="ru-RU"/>
          </a:p>
        </p:txBody>
      </p:sp>
    </p:spTree>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4" name="Group 2"/>
          <p:cNvGrpSpPr>
            <a:grpSpLocks/>
          </p:cNvGrpSpPr>
          <p:nvPr/>
        </p:nvGrpSpPr>
        <p:grpSpPr bwMode="auto">
          <a:xfrm>
            <a:off x="0" y="0"/>
            <a:ext cx="9140825" cy="6850063"/>
            <a:chOff x="0" y="0"/>
            <a:chExt cx="5758" cy="4315"/>
          </a:xfrm>
        </p:grpSpPr>
        <p:grpSp>
          <p:nvGrpSpPr>
            <p:cNvPr id="5" name="Group 3"/>
            <p:cNvGrpSpPr>
              <a:grpSpLocks/>
            </p:cNvGrpSpPr>
            <p:nvPr userDrawn="1"/>
          </p:nvGrpSpPr>
          <p:grpSpPr bwMode="auto">
            <a:xfrm>
              <a:off x="1728" y="2230"/>
              <a:ext cx="4027" cy="2085"/>
              <a:chOff x="1728" y="2230"/>
              <a:chExt cx="4027" cy="2085"/>
            </a:xfrm>
          </p:grpSpPr>
          <p:sp>
            <p:nvSpPr>
              <p:cNvPr id="8" name="Freeform 4"/>
              <p:cNvSpPr>
                <a:spLocks/>
              </p:cNvSpPr>
              <p:nvPr/>
            </p:nvSpPr>
            <p:spPr bwMode="hidden">
              <a:xfrm>
                <a:off x="1728" y="2644"/>
                <a:ext cx="2882" cy="1671"/>
              </a:xfrm>
              <a:custGeom>
                <a:avLst/>
                <a:gdLst/>
                <a:ahLst/>
                <a:cxnLst>
                  <a:cxn ang="0">
                    <a:pos x="2740" y="528"/>
                  </a:cxn>
                  <a:cxn ang="0">
                    <a:pos x="2632" y="484"/>
                  </a:cxn>
                  <a:cxn ang="0">
                    <a:pos x="2480" y="424"/>
                  </a:cxn>
                  <a:cxn ang="0">
                    <a:pos x="2203" y="343"/>
                  </a:cxn>
                  <a:cxn ang="0">
                    <a:pos x="1970" y="277"/>
                  </a:cxn>
                  <a:cxn ang="0">
                    <a:pos x="1807" y="212"/>
                  </a:cxn>
                  <a:cxn ang="0">
                    <a:pos x="1693" y="152"/>
                  </a:cxn>
                  <a:cxn ang="0">
                    <a:pos x="1628" y="103"/>
                  </a:cxn>
                  <a:cxn ang="0">
                    <a:pos x="1590" y="60"/>
                  </a:cxn>
                  <a:cxn ang="0">
                    <a:pos x="1579" y="27"/>
                  </a:cxn>
                  <a:cxn ang="0">
                    <a:pos x="1585" y="0"/>
                  </a:cxn>
                  <a:cxn ang="0">
                    <a:pos x="1557" y="49"/>
                  </a:cxn>
                  <a:cxn ang="0">
                    <a:pos x="1568" y="98"/>
                  </a:cxn>
                  <a:cxn ang="0">
                    <a:pos x="1617" y="141"/>
                  </a:cxn>
                  <a:cxn ang="0">
                    <a:pos x="1688" y="185"/>
                  </a:cxn>
                  <a:cxn ang="0">
                    <a:pos x="1791" y="228"/>
                  </a:cxn>
                  <a:cxn ang="0">
                    <a:pos x="2040" y="310"/>
                  </a:cxn>
                  <a:cxn ang="0">
                    <a:pos x="2285" y="381"/>
                  </a:cxn>
                  <a:cxn ang="0">
                    <a:pos x="2464" y="435"/>
                  </a:cxn>
                  <a:cxn ang="0">
                    <a:pos x="2605" y="484"/>
                  </a:cxn>
                  <a:cxn ang="0">
                    <a:pos x="2708" y="528"/>
                  </a:cxn>
                  <a:cxn ang="0">
                    <a:pos x="2768" y="560"/>
                  </a:cxn>
                  <a:cxn ang="0">
                    <a:pos x="2795" y="593"/>
                  </a:cxn>
                  <a:cxn ang="0">
                    <a:pos x="2795" y="642"/>
                  </a:cxn>
                  <a:cxn ang="0">
                    <a:pos x="2762" y="691"/>
                  </a:cxn>
                  <a:cxn ang="0">
                    <a:pos x="2692" y="735"/>
                  </a:cxn>
                  <a:cxn ang="0">
                    <a:pos x="2589" y="778"/>
                  </a:cxn>
                  <a:cxn ang="0">
                    <a:pos x="2458" y="822"/>
                  </a:cxn>
                  <a:cxn ang="0">
                    <a:pos x="2301" y="865"/>
                  </a:cxn>
                  <a:cxn ang="0">
                    <a:pos x="2030" y="930"/>
                  </a:cxn>
                  <a:cxn ang="0">
                    <a:pos x="1606" y="1034"/>
                  </a:cxn>
                  <a:cxn ang="0">
                    <a:pos x="1145" y="1164"/>
                  </a:cxn>
                  <a:cxn ang="0">
                    <a:pos x="673" y="1328"/>
                  </a:cxn>
                  <a:cxn ang="0">
                    <a:pos x="217" y="1545"/>
                  </a:cxn>
                  <a:cxn ang="0">
                    <a:pos x="353" y="1671"/>
                  </a:cxn>
                  <a:cxn ang="0">
                    <a:pos x="754" y="1469"/>
                  </a:cxn>
                  <a:cxn ang="0">
                    <a:pos x="1145" y="1311"/>
                  </a:cxn>
                  <a:cxn ang="0">
                    <a:pos x="1519" y="1186"/>
                  </a:cxn>
                  <a:cxn ang="0">
                    <a:pos x="1861" y="1083"/>
                  </a:cxn>
                  <a:cxn ang="0">
                    <a:pos x="2165" y="1007"/>
                  </a:cxn>
                  <a:cxn ang="0">
                    <a:pos x="2426" y="947"/>
                  </a:cxn>
                  <a:cxn ang="0">
                    <a:pos x="2626" y="892"/>
                  </a:cxn>
                  <a:cxn ang="0">
                    <a:pos x="2762" y="838"/>
                  </a:cxn>
                  <a:cxn ang="0">
                    <a:pos x="2827" y="794"/>
                  </a:cxn>
                  <a:cxn ang="0">
                    <a:pos x="2865" y="745"/>
                  </a:cxn>
                  <a:cxn ang="0">
                    <a:pos x="2882" y="702"/>
                  </a:cxn>
                  <a:cxn ang="0">
                    <a:pos x="2854" y="620"/>
                  </a:cxn>
                  <a:cxn ang="0">
                    <a:pos x="2800" y="560"/>
                  </a:cxn>
                  <a:cxn ang="0">
                    <a:pos x="2773" y="544"/>
                  </a:cxn>
                </a:cxnLst>
                <a:rect l="0" t="0" r="r" b="b"/>
                <a:pathLst>
                  <a:path w="2882" h="1671">
                    <a:moveTo>
                      <a:pt x="2773" y="544"/>
                    </a:moveTo>
                    <a:lnTo>
                      <a:pt x="2740" y="528"/>
                    </a:lnTo>
                    <a:lnTo>
                      <a:pt x="2692" y="506"/>
                    </a:lnTo>
                    <a:lnTo>
                      <a:pt x="2632" y="484"/>
                    </a:lnTo>
                    <a:lnTo>
                      <a:pt x="2561" y="457"/>
                    </a:lnTo>
                    <a:lnTo>
                      <a:pt x="2480" y="424"/>
                    </a:lnTo>
                    <a:lnTo>
                      <a:pt x="2388" y="397"/>
                    </a:lnTo>
                    <a:lnTo>
                      <a:pt x="2203" y="343"/>
                    </a:lnTo>
                    <a:lnTo>
                      <a:pt x="2078" y="310"/>
                    </a:lnTo>
                    <a:lnTo>
                      <a:pt x="1970" y="277"/>
                    </a:lnTo>
                    <a:lnTo>
                      <a:pt x="1878" y="245"/>
                    </a:lnTo>
                    <a:lnTo>
                      <a:pt x="1807" y="212"/>
                    </a:lnTo>
                    <a:lnTo>
                      <a:pt x="1742" y="179"/>
                    </a:lnTo>
                    <a:lnTo>
                      <a:pt x="1693" y="152"/>
                    </a:lnTo>
                    <a:lnTo>
                      <a:pt x="1655" y="125"/>
                    </a:lnTo>
                    <a:lnTo>
                      <a:pt x="1628" y="103"/>
                    </a:lnTo>
                    <a:lnTo>
                      <a:pt x="1606" y="81"/>
                    </a:lnTo>
                    <a:lnTo>
                      <a:pt x="1590" y="60"/>
                    </a:lnTo>
                    <a:lnTo>
                      <a:pt x="1585" y="43"/>
                    </a:lnTo>
                    <a:lnTo>
                      <a:pt x="1579" y="27"/>
                    </a:lnTo>
                    <a:lnTo>
                      <a:pt x="1585" y="5"/>
                    </a:lnTo>
                    <a:lnTo>
                      <a:pt x="1585" y="0"/>
                    </a:lnTo>
                    <a:lnTo>
                      <a:pt x="1568" y="27"/>
                    </a:lnTo>
                    <a:lnTo>
                      <a:pt x="1557" y="49"/>
                    </a:lnTo>
                    <a:lnTo>
                      <a:pt x="1557" y="76"/>
                    </a:lnTo>
                    <a:lnTo>
                      <a:pt x="1568" y="98"/>
                    </a:lnTo>
                    <a:lnTo>
                      <a:pt x="1590" y="120"/>
                    </a:lnTo>
                    <a:lnTo>
                      <a:pt x="1617" y="141"/>
                    </a:lnTo>
                    <a:lnTo>
                      <a:pt x="1650" y="163"/>
                    </a:lnTo>
                    <a:lnTo>
                      <a:pt x="1688" y="185"/>
                    </a:lnTo>
                    <a:lnTo>
                      <a:pt x="1737" y="207"/>
                    </a:lnTo>
                    <a:lnTo>
                      <a:pt x="1791" y="228"/>
                    </a:lnTo>
                    <a:lnTo>
                      <a:pt x="1905" y="267"/>
                    </a:lnTo>
                    <a:lnTo>
                      <a:pt x="2040" y="310"/>
                    </a:lnTo>
                    <a:lnTo>
                      <a:pt x="2182" y="348"/>
                    </a:lnTo>
                    <a:lnTo>
                      <a:pt x="2285" y="381"/>
                    </a:lnTo>
                    <a:lnTo>
                      <a:pt x="2382" y="408"/>
                    </a:lnTo>
                    <a:lnTo>
                      <a:pt x="2464" y="435"/>
                    </a:lnTo>
                    <a:lnTo>
                      <a:pt x="2540" y="462"/>
                    </a:lnTo>
                    <a:lnTo>
                      <a:pt x="2605" y="484"/>
                    </a:lnTo>
                    <a:lnTo>
                      <a:pt x="2659" y="506"/>
                    </a:lnTo>
                    <a:lnTo>
                      <a:pt x="2708" y="528"/>
                    </a:lnTo>
                    <a:lnTo>
                      <a:pt x="2740" y="544"/>
                    </a:lnTo>
                    <a:lnTo>
                      <a:pt x="2768" y="560"/>
                    </a:lnTo>
                    <a:lnTo>
                      <a:pt x="2784" y="577"/>
                    </a:lnTo>
                    <a:lnTo>
                      <a:pt x="2795" y="593"/>
                    </a:lnTo>
                    <a:lnTo>
                      <a:pt x="2800" y="615"/>
                    </a:lnTo>
                    <a:lnTo>
                      <a:pt x="2795" y="642"/>
                    </a:lnTo>
                    <a:lnTo>
                      <a:pt x="2784" y="664"/>
                    </a:lnTo>
                    <a:lnTo>
                      <a:pt x="2762" y="691"/>
                    </a:lnTo>
                    <a:lnTo>
                      <a:pt x="2730" y="713"/>
                    </a:lnTo>
                    <a:lnTo>
                      <a:pt x="2692" y="735"/>
                    </a:lnTo>
                    <a:lnTo>
                      <a:pt x="2643" y="756"/>
                    </a:lnTo>
                    <a:lnTo>
                      <a:pt x="2589" y="778"/>
                    </a:lnTo>
                    <a:lnTo>
                      <a:pt x="2529" y="800"/>
                    </a:lnTo>
                    <a:lnTo>
                      <a:pt x="2458" y="822"/>
                    </a:lnTo>
                    <a:lnTo>
                      <a:pt x="2382" y="843"/>
                    </a:lnTo>
                    <a:lnTo>
                      <a:pt x="2301" y="865"/>
                    </a:lnTo>
                    <a:lnTo>
                      <a:pt x="2214" y="887"/>
                    </a:lnTo>
                    <a:lnTo>
                      <a:pt x="2030" y="930"/>
                    </a:lnTo>
                    <a:lnTo>
                      <a:pt x="1823" y="979"/>
                    </a:lnTo>
                    <a:lnTo>
                      <a:pt x="1606" y="1034"/>
                    </a:lnTo>
                    <a:lnTo>
                      <a:pt x="1378" y="1094"/>
                    </a:lnTo>
                    <a:lnTo>
                      <a:pt x="1145" y="1164"/>
                    </a:lnTo>
                    <a:lnTo>
                      <a:pt x="912" y="1241"/>
                    </a:lnTo>
                    <a:lnTo>
                      <a:pt x="673" y="1328"/>
                    </a:lnTo>
                    <a:lnTo>
                      <a:pt x="440" y="1431"/>
                    </a:lnTo>
                    <a:lnTo>
                      <a:pt x="217" y="1545"/>
                    </a:lnTo>
                    <a:lnTo>
                      <a:pt x="0" y="1671"/>
                    </a:lnTo>
                    <a:lnTo>
                      <a:pt x="353" y="1671"/>
                    </a:lnTo>
                    <a:lnTo>
                      <a:pt x="554" y="1567"/>
                    </a:lnTo>
                    <a:lnTo>
                      <a:pt x="754" y="1469"/>
                    </a:lnTo>
                    <a:lnTo>
                      <a:pt x="955" y="1388"/>
                    </a:lnTo>
                    <a:lnTo>
                      <a:pt x="1145" y="1311"/>
                    </a:lnTo>
                    <a:lnTo>
                      <a:pt x="1335" y="1241"/>
                    </a:lnTo>
                    <a:lnTo>
                      <a:pt x="1519" y="1186"/>
                    </a:lnTo>
                    <a:lnTo>
                      <a:pt x="1693" y="1132"/>
                    </a:lnTo>
                    <a:lnTo>
                      <a:pt x="1861" y="1083"/>
                    </a:lnTo>
                    <a:lnTo>
                      <a:pt x="2019" y="1045"/>
                    </a:lnTo>
                    <a:lnTo>
                      <a:pt x="2165" y="1007"/>
                    </a:lnTo>
                    <a:lnTo>
                      <a:pt x="2301" y="974"/>
                    </a:lnTo>
                    <a:lnTo>
                      <a:pt x="2426" y="947"/>
                    </a:lnTo>
                    <a:lnTo>
                      <a:pt x="2534" y="914"/>
                    </a:lnTo>
                    <a:lnTo>
                      <a:pt x="2626" y="892"/>
                    </a:lnTo>
                    <a:lnTo>
                      <a:pt x="2702" y="865"/>
                    </a:lnTo>
                    <a:lnTo>
                      <a:pt x="2762" y="838"/>
                    </a:lnTo>
                    <a:lnTo>
                      <a:pt x="2800" y="816"/>
                    </a:lnTo>
                    <a:lnTo>
                      <a:pt x="2827" y="794"/>
                    </a:lnTo>
                    <a:lnTo>
                      <a:pt x="2849" y="767"/>
                    </a:lnTo>
                    <a:lnTo>
                      <a:pt x="2865" y="745"/>
                    </a:lnTo>
                    <a:lnTo>
                      <a:pt x="2876" y="724"/>
                    </a:lnTo>
                    <a:lnTo>
                      <a:pt x="2882" y="702"/>
                    </a:lnTo>
                    <a:lnTo>
                      <a:pt x="2876" y="658"/>
                    </a:lnTo>
                    <a:lnTo>
                      <a:pt x="2854" y="620"/>
                    </a:lnTo>
                    <a:lnTo>
                      <a:pt x="2833" y="588"/>
                    </a:lnTo>
                    <a:lnTo>
                      <a:pt x="2800" y="560"/>
                    </a:lnTo>
                    <a:lnTo>
                      <a:pt x="2773" y="544"/>
                    </a:lnTo>
                    <a:lnTo>
                      <a:pt x="2773" y="544"/>
                    </a:lnTo>
                    <a:close/>
                  </a:path>
                </a:pathLst>
              </a:custGeom>
              <a:gradFill rotWithShape="0">
                <a:gsLst>
                  <a:gs pos="0">
                    <a:schemeClr val="bg1"/>
                  </a:gs>
                  <a:gs pos="100000">
                    <a:schemeClr val="bg1">
                      <a:gamma/>
                      <a:shade val="90980"/>
                      <a:invGamma/>
                    </a:schemeClr>
                  </a:gs>
                </a:gsLst>
                <a:lin ang="0" scaled="1"/>
              </a:gradFill>
              <a:ln w="9525">
                <a:noFill/>
                <a:round/>
                <a:headEnd/>
                <a:tailEnd/>
              </a:ln>
            </p:spPr>
            <p:txBody>
              <a:bodyPr/>
              <a:lstStyle/>
              <a:p>
                <a:pPr>
                  <a:defRPr/>
                </a:pPr>
                <a:endParaRPr lang="ru-RU"/>
              </a:p>
            </p:txBody>
          </p:sp>
          <p:sp>
            <p:nvSpPr>
              <p:cNvPr id="9" name="Freeform 5"/>
              <p:cNvSpPr>
                <a:spLocks/>
              </p:cNvSpPr>
              <p:nvPr/>
            </p:nvSpPr>
            <p:spPr bwMode="hidden">
              <a:xfrm>
                <a:off x="4170" y="2671"/>
                <a:ext cx="1259" cy="811"/>
              </a:xfrm>
              <a:custGeom>
                <a:avLst/>
                <a:gdLst/>
                <a:ahLst/>
                <a:cxnLst>
                  <a:cxn ang="0">
                    <a:pos x="1259" y="615"/>
                  </a:cxn>
                  <a:cxn ang="0">
                    <a:pos x="1248" y="588"/>
                  </a:cxn>
                  <a:cxn ang="0">
                    <a:pos x="1237" y="566"/>
                  </a:cxn>
                  <a:cxn ang="0">
                    <a:pos x="1216" y="539"/>
                  </a:cxn>
                  <a:cxn ang="0">
                    <a:pos x="1188" y="517"/>
                  </a:cxn>
                  <a:cxn ang="0">
                    <a:pos x="1123" y="479"/>
                  </a:cxn>
                  <a:cxn ang="0">
                    <a:pos x="1042" y="441"/>
                  </a:cxn>
                  <a:cxn ang="0">
                    <a:pos x="944" y="408"/>
                  </a:cxn>
                  <a:cxn ang="0">
                    <a:pos x="841" y="381"/>
                  </a:cxn>
                  <a:cxn ang="0">
                    <a:pos x="727" y="348"/>
                  </a:cxn>
                  <a:cxn ang="0">
                    <a:pos x="613" y="321"/>
                  </a:cxn>
                  <a:cxn ang="0">
                    <a:pos x="499" y="294"/>
                  </a:cxn>
                  <a:cxn ang="0">
                    <a:pos x="391" y="261"/>
                  </a:cxn>
                  <a:cxn ang="0">
                    <a:pos x="288" y="229"/>
                  </a:cxn>
                  <a:cxn ang="0">
                    <a:pos x="195" y="196"/>
                  </a:cxn>
                  <a:cxn ang="0">
                    <a:pos x="119" y="152"/>
                  </a:cxn>
                  <a:cxn ang="0">
                    <a:pos x="54" y="109"/>
                  </a:cxn>
                  <a:cxn ang="0">
                    <a:pos x="33" y="87"/>
                  </a:cxn>
                  <a:cxn ang="0">
                    <a:pos x="16" y="60"/>
                  </a:cxn>
                  <a:cxn ang="0">
                    <a:pos x="5" y="33"/>
                  </a:cxn>
                  <a:cxn ang="0">
                    <a:pos x="0" y="0"/>
                  </a:cxn>
                  <a:cxn ang="0">
                    <a:pos x="0" y="6"/>
                  </a:cxn>
                  <a:cxn ang="0">
                    <a:pos x="0" y="11"/>
                  </a:cxn>
                  <a:cxn ang="0">
                    <a:pos x="0" y="38"/>
                  </a:cxn>
                  <a:cxn ang="0">
                    <a:pos x="5" y="60"/>
                  </a:cxn>
                  <a:cxn ang="0">
                    <a:pos x="16" y="87"/>
                  </a:cxn>
                  <a:cxn ang="0">
                    <a:pos x="33" y="114"/>
                  </a:cxn>
                  <a:cxn ang="0">
                    <a:pos x="54" y="142"/>
                  </a:cxn>
                  <a:cxn ang="0">
                    <a:pos x="87" y="174"/>
                  </a:cxn>
                  <a:cxn ang="0">
                    <a:pos x="125" y="207"/>
                  </a:cxn>
                  <a:cxn ang="0">
                    <a:pos x="179" y="240"/>
                  </a:cxn>
                  <a:cxn ang="0">
                    <a:pos x="244" y="278"/>
                  </a:cxn>
                  <a:cxn ang="0">
                    <a:pos x="326" y="310"/>
                  </a:cxn>
                  <a:cxn ang="0">
                    <a:pos x="418" y="348"/>
                  </a:cxn>
                  <a:cxn ang="0">
                    <a:pos x="526" y="381"/>
                  </a:cxn>
                  <a:cxn ang="0">
                    <a:pos x="657" y="414"/>
                  </a:cxn>
                  <a:cxn ang="0">
                    <a:pos x="749" y="435"/>
                  </a:cxn>
                  <a:cxn ang="0">
                    <a:pos x="830" y="463"/>
                  </a:cxn>
                  <a:cxn ang="0">
                    <a:pos x="901" y="490"/>
                  </a:cxn>
                  <a:cxn ang="0">
                    <a:pos x="966" y="512"/>
                  </a:cxn>
                  <a:cxn ang="0">
                    <a:pos x="1015" y="539"/>
                  </a:cxn>
                  <a:cxn ang="0">
                    <a:pos x="1053" y="566"/>
                  </a:cxn>
                  <a:cxn ang="0">
                    <a:pos x="1080" y="593"/>
                  </a:cxn>
                  <a:cxn ang="0">
                    <a:pos x="1102" y="620"/>
                  </a:cxn>
                  <a:cxn ang="0">
                    <a:pos x="1112" y="648"/>
                  </a:cxn>
                  <a:cxn ang="0">
                    <a:pos x="1118" y="675"/>
                  </a:cxn>
                  <a:cxn ang="0">
                    <a:pos x="1112" y="697"/>
                  </a:cxn>
                  <a:cxn ang="0">
                    <a:pos x="1096" y="724"/>
                  </a:cxn>
                  <a:cxn ang="0">
                    <a:pos x="1080" y="746"/>
                  </a:cxn>
                  <a:cxn ang="0">
                    <a:pos x="1053" y="767"/>
                  </a:cxn>
                  <a:cxn ang="0">
                    <a:pos x="1015" y="789"/>
                  </a:cxn>
                  <a:cxn ang="0">
                    <a:pos x="977" y="811"/>
                  </a:cxn>
                  <a:cxn ang="0">
                    <a:pos x="1047" y="789"/>
                  </a:cxn>
                  <a:cxn ang="0">
                    <a:pos x="1107" y="767"/>
                  </a:cxn>
                  <a:cxn ang="0">
                    <a:pos x="1156" y="746"/>
                  </a:cxn>
                  <a:cxn ang="0">
                    <a:pos x="1199" y="724"/>
                  </a:cxn>
                  <a:cxn ang="0">
                    <a:pos x="1226" y="702"/>
                  </a:cxn>
                  <a:cxn ang="0">
                    <a:pos x="1248" y="675"/>
                  </a:cxn>
                  <a:cxn ang="0">
                    <a:pos x="1259" y="648"/>
                  </a:cxn>
                  <a:cxn ang="0">
                    <a:pos x="1259" y="615"/>
                  </a:cxn>
                  <a:cxn ang="0">
                    <a:pos x="1259" y="615"/>
                  </a:cxn>
                </a:cxnLst>
                <a:rect l="0" t="0" r="r" b="b"/>
                <a:pathLst>
                  <a:path w="1259" h="811">
                    <a:moveTo>
                      <a:pt x="1259" y="615"/>
                    </a:moveTo>
                    <a:lnTo>
                      <a:pt x="1248" y="588"/>
                    </a:lnTo>
                    <a:lnTo>
                      <a:pt x="1237" y="566"/>
                    </a:lnTo>
                    <a:lnTo>
                      <a:pt x="1216" y="539"/>
                    </a:lnTo>
                    <a:lnTo>
                      <a:pt x="1188" y="517"/>
                    </a:lnTo>
                    <a:lnTo>
                      <a:pt x="1123" y="479"/>
                    </a:lnTo>
                    <a:lnTo>
                      <a:pt x="1042" y="441"/>
                    </a:lnTo>
                    <a:lnTo>
                      <a:pt x="944" y="408"/>
                    </a:lnTo>
                    <a:lnTo>
                      <a:pt x="841" y="381"/>
                    </a:lnTo>
                    <a:lnTo>
                      <a:pt x="727" y="348"/>
                    </a:lnTo>
                    <a:lnTo>
                      <a:pt x="613" y="321"/>
                    </a:lnTo>
                    <a:lnTo>
                      <a:pt x="499" y="294"/>
                    </a:lnTo>
                    <a:lnTo>
                      <a:pt x="391" y="261"/>
                    </a:lnTo>
                    <a:lnTo>
                      <a:pt x="288" y="229"/>
                    </a:lnTo>
                    <a:lnTo>
                      <a:pt x="195" y="196"/>
                    </a:lnTo>
                    <a:lnTo>
                      <a:pt x="119" y="152"/>
                    </a:lnTo>
                    <a:lnTo>
                      <a:pt x="54" y="109"/>
                    </a:lnTo>
                    <a:lnTo>
                      <a:pt x="33" y="87"/>
                    </a:lnTo>
                    <a:lnTo>
                      <a:pt x="16" y="60"/>
                    </a:lnTo>
                    <a:lnTo>
                      <a:pt x="5" y="33"/>
                    </a:lnTo>
                    <a:lnTo>
                      <a:pt x="0" y="0"/>
                    </a:lnTo>
                    <a:lnTo>
                      <a:pt x="0" y="6"/>
                    </a:lnTo>
                    <a:lnTo>
                      <a:pt x="0" y="11"/>
                    </a:lnTo>
                    <a:lnTo>
                      <a:pt x="0" y="38"/>
                    </a:lnTo>
                    <a:lnTo>
                      <a:pt x="5" y="60"/>
                    </a:lnTo>
                    <a:lnTo>
                      <a:pt x="16" y="87"/>
                    </a:lnTo>
                    <a:lnTo>
                      <a:pt x="33" y="114"/>
                    </a:lnTo>
                    <a:lnTo>
                      <a:pt x="54" y="142"/>
                    </a:lnTo>
                    <a:lnTo>
                      <a:pt x="87" y="174"/>
                    </a:lnTo>
                    <a:lnTo>
                      <a:pt x="125" y="207"/>
                    </a:lnTo>
                    <a:lnTo>
                      <a:pt x="179" y="240"/>
                    </a:lnTo>
                    <a:lnTo>
                      <a:pt x="244" y="278"/>
                    </a:lnTo>
                    <a:lnTo>
                      <a:pt x="326" y="310"/>
                    </a:lnTo>
                    <a:lnTo>
                      <a:pt x="418" y="348"/>
                    </a:lnTo>
                    <a:lnTo>
                      <a:pt x="526" y="381"/>
                    </a:lnTo>
                    <a:lnTo>
                      <a:pt x="657" y="414"/>
                    </a:lnTo>
                    <a:lnTo>
                      <a:pt x="749" y="435"/>
                    </a:lnTo>
                    <a:lnTo>
                      <a:pt x="830" y="463"/>
                    </a:lnTo>
                    <a:lnTo>
                      <a:pt x="901" y="490"/>
                    </a:lnTo>
                    <a:lnTo>
                      <a:pt x="966" y="512"/>
                    </a:lnTo>
                    <a:lnTo>
                      <a:pt x="1015" y="539"/>
                    </a:lnTo>
                    <a:lnTo>
                      <a:pt x="1053" y="566"/>
                    </a:lnTo>
                    <a:lnTo>
                      <a:pt x="1080" y="593"/>
                    </a:lnTo>
                    <a:lnTo>
                      <a:pt x="1102" y="620"/>
                    </a:lnTo>
                    <a:lnTo>
                      <a:pt x="1112" y="648"/>
                    </a:lnTo>
                    <a:lnTo>
                      <a:pt x="1118" y="675"/>
                    </a:lnTo>
                    <a:lnTo>
                      <a:pt x="1112" y="697"/>
                    </a:lnTo>
                    <a:lnTo>
                      <a:pt x="1096" y="724"/>
                    </a:lnTo>
                    <a:lnTo>
                      <a:pt x="1080" y="746"/>
                    </a:lnTo>
                    <a:lnTo>
                      <a:pt x="1053" y="767"/>
                    </a:lnTo>
                    <a:lnTo>
                      <a:pt x="1015" y="789"/>
                    </a:lnTo>
                    <a:lnTo>
                      <a:pt x="977" y="811"/>
                    </a:lnTo>
                    <a:lnTo>
                      <a:pt x="1047" y="789"/>
                    </a:lnTo>
                    <a:lnTo>
                      <a:pt x="1107" y="767"/>
                    </a:lnTo>
                    <a:lnTo>
                      <a:pt x="1156" y="746"/>
                    </a:lnTo>
                    <a:lnTo>
                      <a:pt x="1199" y="724"/>
                    </a:lnTo>
                    <a:lnTo>
                      <a:pt x="1226" y="702"/>
                    </a:lnTo>
                    <a:lnTo>
                      <a:pt x="1248" y="675"/>
                    </a:lnTo>
                    <a:lnTo>
                      <a:pt x="1259" y="648"/>
                    </a:lnTo>
                    <a:lnTo>
                      <a:pt x="1259" y="615"/>
                    </a:lnTo>
                    <a:lnTo>
                      <a:pt x="1259" y="615"/>
                    </a:lnTo>
                    <a:close/>
                  </a:path>
                </a:pathLst>
              </a:custGeom>
              <a:gradFill rotWithShape="0">
                <a:gsLst>
                  <a:gs pos="0">
                    <a:schemeClr val="bg1"/>
                  </a:gs>
                  <a:gs pos="100000">
                    <a:schemeClr val="bg1">
                      <a:gamma/>
                      <a:shade val="90980"/>
                      <a:invGamma/>
                    </a:schemeClr>
                  </a:gs>
                </a:gsLst>
                <a:lin ang="2700000" scaled="1"/>
              </a:gradFill>
              <a:ln w="9525">
                <a:noFill/>
                <a:round/>
                <a:headEnd/>
                <a:tailEnd/>
              </a:ln>
            </p:spPr>
            <p:txBody>
              <a:bodyPr/>
              <a:lstStyle/>
              <a:p>
                <a:pPr>
                  <a:defRPr/>
                </a:pPr>
                <a:endParaRPr lang="ru-RU"/>
              </a:p>
            </p:txBody>
          </p:sp>
          <p:sp>
            <p:nvSpPr>
              <p:cNvPr id="10" name="Freeform 6"/>
              <p:cNvSpPr>
                <a:spLocks/>
              </p:cNvSpPr>
              <p:nvPr/>
            </p:nvSpPr>
            <p:spPr bwMode="hidden">
              <a:xfrm>
                <a:off x="2900" y="3346"/>
                <a:ext cx="2849" cy="969"/>
              </a:xfrm>
              <a:custGeom>
                <a:avLst/>
                <a:gdLst/>
                <a:ahLst/>
                <a:cxnLst>
                  <a:cxn ang="0">
                    <a:pos x="92" y="958"/>
                  </a:cxn>
                  <a:cxn ang="0">
                    <a:pos x="0" y="969"/>
                  </a:cxn>
                  <a:cxn ang="0">
                    <a:pos x="391" y="969"/>
                  </a:cxn>
                  <a:cxn ang="0">
                    <a:pos x="434" y="947"/>
                  </a:cxn>
                  <a:cxn ang="0">
                    <a:pos x="483" y="914"/>
                  </a:cxn>
                  <a:cxn ang="0">
                    <a:pos x="554" y="876"/>
                  </a:cxn>
                  <a:cxn ang="0">
                    <a:pos x="635" y="838"/>
                  </a:cxn>
                  <a:cxn ang="0">
                    <a:pos x="727" y="794"/>
                  </a:cxn>
                  <a:cxn ang="0">
                    <a:pos x="836" y="745"/>
                  </a:cxn>
                  <a:cxn ang="0">
                    <a:pos x="961" y="696"/>
                  </a:cxn>
                  <a:cxn ang="0">
                    <a:pos x="1102" y="642"/>
                  </a:cxn>
                  <a:cxn ang="0">
                    <a:pos x="1259" y="582"/>
                  </a:cxn>
                  <a:cxn ang="0">
                    <a:pos x="1433" y="522"/>
                  </a:cxn>
                  <a:cxn ang="0">
                    <a:pos x="1623" y="462"/>
                  </a:cxn>
                  <a:cxn ang="0">
                    <a:pos x="1829" y="403"/>
                  </a:cxn>
                  <a:cxn ang="0">
                    <a:pos x="2057" y="343"/>
                  </a:cxn>
                  <a:cxn ang="0">
                    <a:pos x="2301" y="283"/>
                  </a:cxn>
                  <a:cxn ang="0">
                    <a:pos x="2567" y="223"/>
                  </a:cxn>
                  <a:cxn ang="0">
                    <a:pos x="2849" y="163"/>
                  </a:cxn>
                  <a:cxn ang="0">
                    <a:pos x="2849" y="0"/>
                  </a:cxn>
                  <a:cxn ang="0">
                    <a:pos x="2817" y="16"/>
                  </a:cxn>
                  <a:cxn ang="0">
                    <a:pos x="2773" y="33"/>
                  </a:cxn>
                  <a:cxn ang="0">
                    <a:pos x="2719" y="54"/>
                  </a:cxn>
                  <a:cxn ang="0">
                    <a:pos x="2648" y="76"/>
                  </a:cxn>
                  <a:cxn ang="0">
                    <a:pos x="2572" y="98"/>
                  </a:cxn>
                  <a:cxn ang="0">
                    <a:pos x="2491" y="120"/>
                  </a:cxn>
                  <a:cxn ang="0">
                    <a:pos x="2399" y="147"/>
                  </a:cxn>
                  <a:cxn ang="0">
                    <a:pos x="2301" y="169"/>
                  </a:cxn>
                  <a:cxn ang="0">
                    <a:pos x="2095" y="223"/>
                  </a:cxn>
                  <a:cxn ang="0">
                    <a:pos x="1889" y="277"/>
                  </a:cxn>
                  <a:cxn ang="0">
                    <a:pos x="1688" y="326"/>
                  </a:cxn>
                  <a:cxn ang="0">
                    <a:pos x="1590" y="354"/>
                  </a:cxn>
                  <a:cxn ang="0">
                    <a:pos x="1503" y="381"/>
                  </a:cxn>
                  <a:cxn ang="0">
                    <a:pos x="1107" y="506"/>
                  </a:cxn>
                  <a:cxn ang="0">
                    <a:pos x="912" y="577"/>
                  </a:cxn>
                  <a:cxn ang="0">
                    <a:pos x="727" y="647"/>
                  </a:cxn>
                  <a:cxn ang="0">
                    <a:pos x="548" y="718"/>
                  </a:cxn>
                  <a:cxn ang="0">
                    <a:pos x="380" y="794"/>
                  </a:cxn>
                  <a:cxn ang="0">
                    <a:pos x="228" y="876"/>
                  </a:cxn>
                  <a:cxn ang="0">
                    <a:pos x="92" y="958"/>
                  </a:cxn>
                  <a:cxn ang="0">
                    <a:pos x="92" y="958"/>
                  </a:cxn>
                </a:cxnLst>
                <a:rect l="0" t="0" r="r" b="b"/>
                <a:pathLst>
                  <a:path w="2849" h="969">
                    <a:moveTo>
                      <a:pt x="92" y="958"/>
                    </a:moveTo>
                    <a:lnTo>
                      <a:pt x="0" y="969"/>
                    </a:lnTo>
                    <a:lnTo>
                      <a:pt x="391" y="969"/>
                    </a:lnTo>
                    <a:lnTo>
                      <a:pt x="434" y="947"/>
                    </a:lnTo>
                    <a:lnTo>
                      <a:pt x="483" y="914"/>
                    </a:lnTo>
                    <a:lnTo>
                      <a:pt x="554" y="876"/>
                    </a:lnTo>
                    <a:lnTo>
                      <a:pt x="635" y="838"/>
                    </a:lnTo>
                    <a:lnTo>
                      <a:pt x="727" y="794"/>
                    </a:lnTo>
                    <a:lnTo>
                      <a:pt x="836" y="745"/>
                    </a:lnTo>
                    <a:lnTo>
                      <a:pt x="961" y="696"/>
                    </a:lnTo>
                    <a:lnTo>
                      <a:pt x="1102" y="642"/>
                    </a:lnTo>
                    <a:lnTo>
                      <a:pt x="1259" y="582"/>
                    </a:lnTo>
                    <a:lnTo>
                      <a:pt x="1433" y="522"/>
                    </a:lnTo>
                    <a:lnTo>
                      <a:pt x="1623" y="462"/>
                    </a:lnTo>
                    <a:lnTo>
                      <a:pt x="1829" y="403"/>
                    </a:lnTo>
                    <a:lnTo>
                      <a:pt x="2057" y="343"/>
                    </a:lnTo>
                    <a:lnTo>
                      <a:pt x="2301" y="283"/>
                    </a:lnTo>
                    <a:lnTo>
                      <a:pt x="2567" y="223"/>
                    </a:lnTo>
                    <a:lnTo>
                      <a:pt x="2849" y="163"/>
                    </a:lnTo>
                    <a:lnTo>
                      <a:pt x="2849" y="0"/>
                    </a:lnTo>
                    <a:lnTo>
                      <a:pt x="2817" y="16"/>
                    </a:lnTo>
                    <a:lnTo>
                      <a:pt x="2773" y="33"/>
                    </a:lnTo>
                    <a:lnTo>
                      <a:pt x="2719" y="54"/>
                    </a:lnTo>
                    <a:lnTo>
                      <a:pt x="2648" y="76"/>
                    </a:lnTo>
                    <a:lnTo>
                      <a:pt x="2572" y="98"/>
                    </a:lnTo>
                    <a:lnTo>
                      <a:pt x="2491" y="120"/>
                    </a:lnTo>
                    <a:lnTo>
                      <a:pt x="2399" y="147"/>
                    </a:lnTo>
                    <a:lnTo>
                      <a:pt x="2301" y="169"/>
                    </a:lnTo>
                    <a:lnTo>
                      <a:pt x="2095" y="223"/>
                    </a:lnTo>
                    <a:lnTo>
                      <a:pt x="1889" y="277"/>
                    </a:lnTo>
                    <a:lnTo>
                      <a:pt x="1688" y="326"/>
                    </a:lnTo>
                    <a:lnTo>
                      <a:pt x="1590" y="354"/>
                    </a:lnTo>
                    <a:lnTo>
                      <a:pt x="1503" y="381"/>
                    </a:lnTo>
                    <a:lnTo>
                      <a:pt x="1107" y="506"/>
                    </a:lnTo>
                    <a:lnTo>
                      <a:pt x="912" y="577"/>
                    </a:lnTo>
                    <a:lnTo>
                      <a:pt x="727" y="647"/>
                    </a:lnTo>
                    <a:lnTo>
                      <a:pt x="548" y="718"/>
                    </a:lnTo>
                    <a:lnTo>
                      <a:pt x="380" y="794"/>
                    </a:lnTo>
                    <a:lnTo>
                      <a:pt x="228" y="876"/>
                    </a:lnTo>
                    <a:lnTo>
                      <a:pt x="92" y="958"/>
                    </a:lnTo>
                    <a:lnTo>
                      <a:pt x="92" y="958"/>
                    </a:lnTo>
                    <a:close/>
                  </a:path>
                </a:pathLst>
              </a:custGeom>
              <a:gradFill rotWithShape="0">
                <a:gsLst>
                  <a:gs pos="0">
                    <a:schemeClr val="bg1">
                      <a:gamma/>
                      <a:shade val="81961"/>
                      <a:invGamma/>
                    </a:schemeClr>
                  </a:gs>
                  <a:gs pos="100000">
                    <a:schemeClr val="bg1"/>
                  </a:gs>
                </a:gsLst>
                <a:lin ang="5400000" scaled="1"/>
              </a:gradFill>
              <a:ln w="9525">
                <a:noFill/>
                <a:round/>
                <a:headEnd/>
                <a:tailEnd/>
              </a:ln>
            </p:spPr>
            <p:txBody>
              <a:bodyPr/>
              <a:lstStyle/>
              <a:p>
                <a:pPr>
                  <a:defRPr/>
                </a:pPr>
                <a:endParaRPr lang="ru-RU"/>
              </a:p>
            </p:txBody>
          </p:sp>
          <p:sp>
            <p:nvSpPr>
              <p:cNvPr id="11" name="Freeform 7"/>
              <p:cNvSpPr>
                <a:spLocks/>
              </p:cNvSpPr>
              <p:nvPr/>
            </p:nvSpPr>
            <p:spPr bwMode="hidden">
              <a:xfrm>
                <a:off x="2748" y="2230"/>
                <a:ext cx="3007" cy="2085"/>
              </a:xfrm>
              <a:custGeom>
                <a:avLst/>
                <a:gdLst/>
                <a:ahLst/>
                <a:cxnLst>
                  <a:cxn ang="0">
                    <a:pos x="1433" y="474"/>
                  </a:cxn>
                  <a:cxn ang="0">
                    <a:pos x="1460" y="528"/>
                  </a:cxn>
                  <a:cxn ang="0">
                    <a:pos x="1541" y="593"/>
                  </a:cxn>
                  <a:cxn ang="0">
                    <a:pos x="1715" y="670"/>
                  </a:cxn>
                  <a:cxn ang="0">
                    <a:pos x="1927" y="735"/>
                  </a:cxn>
                  <a:cxn ang="0">
                    <a:pos x="2155" y="789"/>
                  </a:cxn>
                  <a:cxn ang="0">
                    <a:pos x="2372" y="849"/>
                  </a:cxn>
                  <a:cxn ang="0">
                    <a:pos x="2551" y="920"/>
                  </a:cxn>
                  <a:cxn ang="0">
                    <a:pos x="2638" y="980"/>
                  </a:cxn>
                  <a:cxn ang="0">
                    <a:pos x="2676" y="1029"/>
                  </a:cxn>
                  <a:cxn ang="0">
                    <a:pos x="2681" y="1083"/>
                  </a:cxn>
                  <a:cxn ang="0">
                    <a:pos x="2665" y="1127"/>
                  </a:cxn>
                  <a:cxn ang="0">
                    <a:pos x="2616" y="1170"/>
                  </a:cxn>
                  <a:cxn ang="0">
                    <a:pos x="2545" y="1208"/>
                  </a:cxn>
                  <a:cxn ang="0">
                    <a:pos x="2448" y="1241"/>
                  </a:cxn>
                  <a:cxn ang="0">
                    <a:pos x="2328" y="1274"/>
                  </a:cxn>
                  <a:cxn ang="0">
                    <a:pos x="2106" y="1328"/>
                  </a:cxn>
                  <a:cxn ang="0">
                    <a:pos x="1742" y="1421"/>
                  </a:cxn>
                  <a:cxn ang="0">
                    <a:pos x="1308" y="1540"/>
                  </a:cxn>
                  <a:cxn ang="0">
                    <a:pos x="820" y="1709"/>
                  </a:cxn>
                  <a:cxn ang="0">
                    <a:pos x="282" y="1943"/>
                  </a:cxn>
                  <a:cxn ang="0">
                    <a:pos x="152" y="2085"/>
                  </a:cxn>
                  <a:cxn ang="0">
                    <a:pos x="386" y="1992"/>
                  </a:cxn>
                  <a:cxn ang="0">
                    <a:pos x="700" y="1834"/>
                  </a:cxn>
                  <a:cxn ang="0">
                    <a:pos x="1064" y="1693"/>
                  </a:cxn>
                  <a:cxn ang="0">
                    <a:pos x="1661" y="1497"/>
                  </a:cxn>
                  <a:cxn ang="0">
                    <a:pos x="1845" y="1442"/>
                  </a:cxn>
                  <a:cxn ang="0">
                    <a:pos x="2252" y="1339"/>
                  </a:cxn>
                  <a:cxn ang="0">
                    <a:pos x="2551" y="1263"/>
                  </a:cxn>
                  <a:cxn ang="0">
                    <a:pos x="2730" y="1214"/>
                  </a:cxn>
                  <a:cxn ang="0">
                    <a:pos x="2876" y="1170"/>
                  </a:cxn>
                  <a:cxn ang="0">
                    <a:pos x="2974" y="1132"/>
                  </a:cxn>
                  <a:cxn ang="0">
                    <a:pos x="3007" y="871"/>
                  </a:cxn>
                  <a:cxn ang="0">
                    <a:pos x="2860" y="844"/>
                  </a:cxn>
                  <a:cxn ang="0">
                    <a:pos x="2670" y="806"/>
                  </a:cxn>
                  <a:cxn ang="0">
                    <a:pos x="2458" y="757"/>
                  </a:cxn>
                  <a:cxn ang="0">
                    <a:pos x="2138" y="670"/>
                  </a:cxn>
                  <a:cxn ang="0">
                    <a:pos x="1959" y="604"/>
                  </a:cxn>
                  <a:cxn ang="0">
                    <a:pos x="1824" y="534"/>
                  </a:cxn>
                  <a:cxn ang="0">
                    <a:pos x="1769" y="474"/>
                  </a:cxn>
                  <a:cxn ang="0">
                    <a:pos x="1753" y="436"/>
                  </a:cxn>
                  <a:cxn ang="0">
                    <a:pos x="1780" y="381"/>
                  </a:cxn>
                  <a:cxn ang="0">
                    <a:pos x="1862" y="316"/>
                  </a:cxn>
                  <a:cxn ang="0">
                    <a:pos x="1986" y="267"/>
                  </a:cxn>
                  <a:cxn ang="0">
                    <a:pos x="2149" y="229"/>
                  </a:cxn>
                  <a:cxn ang="0">
                    <a:pos x="2431" y="180"/>
                  </a:cxn>
                  <a:cxn ang="0">
                    <a:pos x="2827" y="125"/>
                  </a:cxn>
                  <a:cxn ang="0">
                    <a:pos x="3007" y="87"/>
                  </a:cxn>
                  <a:cxn ang="0">
                    <a:pos x="2909" y="22"/>
                  </a:cxn>
                  <a:cxn ang="0">
                    <a:pos x="2676" y="66"/>
                  </a:cxn>
                  <a:cxn ang="0">
                    <a:pos x="2285" y="120"/>
                  </a:cxn>
                  <a:cxn ang="0">
                    <a:pos x="2030" y="158"/>
                  </a:cxn>
                  <a:cxn ang="0">
                    <a:pos x="1791" y="202"/>
                  </a:cxn>
                  <a:cxn ang="0">
                    <a:pos x="1601" y="261"/>
                  </a:cxn>
                  <a:cxn ang="0">
                    <a:pos x="1471" y="338"/>
                  </a:cxn>
                  <a:cxn ang="0">
                    <a:pos x="1438" y="387"/>
                  </a:cxn>
                  <a:cxn ang="0">
                    <a:pos x="1427" y="441"/>
                  </a:cxn>
                </a:cxnLst>
                <a:rect l="0" t="0" r="r" b="b"/>
                <a:pathLst>
                  <a:path w="3007" h="2085">
                    <a:moveTo>
                      <a:pt x="1427" y="441"/>
                    </a:moveTo>
                    <a:lnTo>
                      <a:pt x="1433" y="474"/>
                    </a:lnTo>
                    <a:lnTo>
                      <a:pt x="1444" y="501"/>
                    </a:lnTo>
                    <a:lnTo>
                      <a:pt x="1460" y="528"/>
                    </a:lnTo>
                    <a:lnTo>
                      <a:pt x="1482" y="550"/>
                    </a:lnTo>
                    <a:lnTo>
                      <a:pt x="1541" y="593"/>
                    </a:lnTo>
                    <a:lnTo>
                      <a:pt x="1623" y="637"/>
                    </a:lnTo>
                    <a:lnTo>
                      <a:pt x="1715" y="670"/>
                    </a:lnTo>
                    <a:lnTo>
                      <a:pt x="1818" y="702"/>
                    </a:lnTo>
                    <a:lnTo>
                      <a:pt x="1927" y="735"/>
                    </a:lnTo>
                    <a:lnTo>
                      <a:pt x="2041" y="762"/>
                    </a:lnTo>
                    <a:lnTo>
                      <a:pt x="2155" y="789"/>
                    </a:lnTo>
                    <a:lnTo>
                      <a:pt x="2269" y="822"/>
                    </a:lnTo>
                    <a:lnTo>
                      <a:pt x="2372" y="849"/>
                    </a:lnTo>
                    <a:lnTo>
                      <a:pt x="2464" y="882"/>
                    </a:lnTo>
                    <a:lnTo>
                      <a:pt x="2551" y="920"/>
                    </a:lnTo>
                    <a:lnTo>
                      <a:pt x="2616" y="958"/>
                    </a:lnTo>
                    <a:lnTo>
                      <a:pt x="2638" y="980"/>
                    </a:lnTo>
                    <a:lnTo>
                      <a:pt x="2659" y="1007"/>
                    </a:lnTo>
                    <a:lnTo>
                      <a:pt x="2676" y="1029"/>
                    </a:lnTo>
                    <a:lnTo>
                      <a:pt x="2681" y="1056"/>
                    </a:lnTo>
                    <a:lnTo>
                      <a:pt x="2681" y="1083"/>
                    </a:lnTo>
                    <a:lnTo>
                      <a:pt x="2676" y="1105"/>
                    </a:lnTo>
                    <a:lnTo>
                      <a:pt x="2665" y="1127"/>
                    </a:lnTo>
                    <a:lnTo>
                      <a:pt x="2643" y="1149"/>
                    </a:lnTo>
                    <a:lnTo>
                      <a:pt x="2616" y="1170"/>
                    </a:lnTo>
                    <a:lnTo>
                      <a:pt x="2583" y="1187"/>
                    </a:lnTo>
                    <a:lnTo>
                      <a:pt x="2545" y="1208"/>
                    </a:lnTo>
                    <a:lnTo>
                      <a:pt x="2502" y="1225"/>
                    </a:lnTo>
                    <a:lnTo>
                      <a:pt x="2448" y="1241"/>
                    </a:lnTo>
                    <a:lnTo>
                      <a:pt x="2388" y="1257"/>
                    </a:lnTo>
                    <a:lnTo>
                      <a:pt x="2328" y="1274"/>
                    </a:lnTo>
                    <a:lnTo>
                      <a:pt x="2258" y="1290"/>
                    </a:lnTo>
                    <a:lnTo>
                      <a:pt x="2106" y="1328"/>
                    </a:lnTo>
                    <a:lnTo>
                      <a:pt x="1932" y="1372"/>
                    </a:lnTo>
                    <a:lnTo>
                      <a:pt x="1742" y="1421"/>
                    </a:lnTo>
                    <a:lnTo>
                      <a:pt x="1531" y="1475"/>
                    </a:lnTo>
                    <a:lnTo>
                      <a:pt x="1308" y="1540"/>
                    </a:lnTo>
                    <a:lnTo>
                      <a:pt x="1069" y="1617"/>
                    </a:lnTo>
                    <a:lnTo>
                      <a:pt x="820" y="1709"/>
                    </a:lnTo>
                    <a:lnTo>
                      <a:pt x="554" y="1818"/>
                    </a:lnTo>
                    <a:lnTo>
                      <a:pt x="282" y="1943"/>
                    </a:lnTo>
                    <a:lnTo>
                      <a:pt x="0" y="2085"/>
                    </a:lnTo>
                    <a:lnTo>
                      <a:pt x="152" y="2085"/>
                    </a:lnTo>
                    <a:lnTo>
                      <a:pt x="244" y="2074"/>
                    </a:lnTo>
                    <a:lnTo>
                      <a:pt x="386" y="1992"/>
                    </a:lnTo>
                    <a:lnTo>
                      <a:pt x="537" y="1910"/>
                    </a:lnTo>
                    <a:lnTo>
                      <a:pt x="700" y="1834"/>
                    </a:lnTo>
                    <a:lnTo>
                      <a:pt x="879" y="1763"/>
                    </a:lnTo>
                    <a:lnTo>
                      <a:pt x="1064" y="1693"/>
                    </a:lnTo>
                    <a:lnTo>
                      <a:pt x="1259" y="1622"/>
                    </a:lnTo>
                    <a:lnTo>
                      <a:pt x="1661" y="1497"/>
                    </a:lnTo>
                    <a:lnTo>
                      <a:pt x="1748" y="1470"/>
                    </a:lnTo>
                    <a:lnTo>
                      <a:pt x="1845" y="1442"/>
                    </a:lnTo>
                    <a:lnTo>
                      <a:pt x="2046" y="1393"/>
                    </a:lnTo>
                    <a:lnTo>
                      <a:pt x="2252" y="1339"/>
                    </a:lnTo>
                    <a:lnTo>
                      <a:pt x="2458" y="1285"/>
                    </a:lnTo>
                    <a:lnTo>
                      <a:pt x="2551" y="1263"/>
                    </a:lnTo>
                    <a:lnTo>
                      <a:pt x="2643" y="1236"/>
                    </a:lnTo>
                    <a:lnTo>
                      <a:pt x="2730" y="1214"/>
                    </a:lnTo>
                    <a:lnTo>
                      <a:pt x="2806" y="1192"/>
                    </a:lnTo>
                    <a:lnTo>
                      <a:pt x="2876" y="1170"/>
                    </a:lnTo>
                    <a:lnTo>
                      <a:pt x="2931" y="1149"/>
                    </a:lnTo>
                    <a:lnTo>
                      <a:pt x="2974" y="1132"/>
                    </a:lnTo>
                    <a:lnTo>
                      <a:pt x="3007" y="1116"/>
                    </a:lnTo>
                    <a:lnTo>
                      <a:pt x="3007" y="871"/>
                    </a:lnTo>
                    <a:lnTo>
                      <a:pt x="2941" y="860"/>
                    </a:lnTo>
                    <a:lnTo>
                      <a:pt x="2860" y="844"/>
                    </a:lnTo>
                    <a:lnTo>
                      <a:pt x="2773" y="827"/>
                    </a:lnTo>
                    <a:lnTo>
                      <a:pt x="2670" y="806"/>
                    </a:lnTo>
                    <a:lnTo>
                      <a:pt x="2567" y="784"/>
                    </a:lnTo>
                    <a:lnTo>
                      <a:pt x="2458" y="757"/>
                    </a:lnTo>
                    <a:lnTo>
                      <a:pt x="2241" y="702"/>
                    </a:lnTo>
                    <a:lnTo>
                      <a:pt x="2138" y="670"/>
                    </a:lnTo>
                    <a:lnTo>
                      <a:pt x="2046" y="637"/>
                    </a:lnTo>
                    <a:lnTo>
                      <a:pt x="1959" y="604"/>
                    </a:lnTo>
                    <a:lnTo>
                      <a:pt x="1883" y="566"/>
                    </a:lnTo>
                    <a:lnTo>
                      <a:pt x="1824" y="534"/>
                    </a:lnTo>
                    <a:lnTo>
                      <a:pt x="1780" y="495"/>
                    </a:lnTo>
                    <a:lnTo>
                      <a:pt x="1769" y="474"/>
                    </a:lnTo>
                    <a:lnTo>
                      <a:pt x="1758" y="457"/>
                    </a:lnTo>
                    <a:lnTo>
                      <a:pt x="1753" y="436"/>
                    </a:lnTo>
                    <a:lnTo>
                      <a:pt x="1758" y="419"/>
                    </a:lnTo>
                    <a:lnTo>
                      <a:pt x="1780" y="381"/>
                    </a:lnTo>
                    <a:lnTo>
                      <a:pt x="1813" y="343"/>
                    </a:lnTo>
                    <a:lnTo>
                      <a:pt x="1862" y="316"/>
                    </a:lnTo>
                    <a:lnTo>
                      <a:pt x="1921" y="289"/>
                    </a:lnTo>
                    <a:lnTo>
                      <a:pt x="1986" y="267"/>
                    </a:lnTo>
                    <a:lnTo>
                      <a:pt x="2062" y="245"/>
                    </a:lnTo>
                    <a:lnTo>
                      <a:pt x="2149" y="229"/>
                    </a:lnTo>
                    <a:lnTo>
                      <a:pt x="2236" y="213"/>
                    </a:lnTo>
                    <a:lnTo>
                      <a:pt x="2431" y="180"/>
                    </a:lnTo>
                    <a:lnTo>
                      <a:pt x="2627" y="158"/>
                    </a:lnTo>
                    <a:lnTo>
                      <a:pt x="2827" y="125"/>
                    </a:lnTo>
                    <a:lnTo>
                      <a:pt x="2920" y="109"/>
                    </a:lnTo>
                    <a:lnTo>
                      <a:pt x="3007" y="87"/>
                    </a:lnTo>
                    <a:lnTo>
                      <a:pt x="3007" y="0"/>
                    </a:lnTo>
                    <a:lnTo>
                      <a:pt x="2909" y="22"/>
                    </a:lnTo>
                    <a:lnTo>
                      <a:pt x="2795" y="44"/>
                    </a:lnTo>
                    <a:lnTo>
                      <a:pt x="2676" y="66"/>
                    </a:lnTo>
                    <a:lnTo>
                      <a:pt x="2551" y="82"/>
                    </a:lnTo>
                    <a:lnTo>
                      <a:pt x="2285" y="120"/>
                    </a:lnTo>
                    <a:lnTo>
                      <a:pt x="2155" y="136"/>
                    </a:lnTo>
                    <a:lnTo>
                      <a:pt x="2030" y="158"/>
                    </a:lnTo>
                    <a:lnTo>
                      <a:pt x="1905" y="174"/>
                    </a:lnTo>
                    <a:lnTo>
                      <a:pt x="1791" y="202"/>
                    </a:lnTo>
                    <a:lnTo>
                      <a:pt x="1688" y="229"/>
                    </a:lnTo>
                    <a:lnTo>
                      <a:pt x="1601" y="261"/>
                    </a:lnTo>
                    <a:lnTo>
                      <a:pt x="1525" y="300"/>
                    </a:lnTo>
                    <a:lnTo>
                      <a:pt x="1471" y="338"/>
                    </a:lnTo>
                    <a:lnTo>
                      <a:pt x="1455" y="359"/>
                    </a:lnTo>
                    <a:lnTo>
                      <a:pt x="1438" y="387"/>
                    </a:lnTo>
                    <a:lnTo>
                      <a:pt x="1427" y="414"/>
                    </a:lnTo>
                    <a:lnTo>
                      <a:pt x="1427" y="441"/>
                    </a:lnTo>
                    <a:lnTo>
                      <a:pt x="1427" y="441"/>
                    </a:lnTo>
                    <a:close/>
                  </a:path>
                </a:pathLst>
              </a:custGeom>
              <a:solidFill>
                <a:schemeClr val="bg1"/>
              </a:solidFill>
              <a:ln w="9525">
                <a:noFill/>
                <a:round/>
                <a:headEnd/>
                <a:tailEnd/>
              </a:ln>
            </p:spPr>
            <p:txBody>
              <a:bodyPr/>
              <a:lstStyle/>
              <a:p>
                <a:pPr>
                  <a:defRPr/>
                </a:pPr>
                <a:endParaRPr lang="ru-RU"/>
              </a:p>
            </p:txBody>
          </p:sp>
          <p:sp>
            <p:nvSpPr>
              <p:cNvPr id="12" name="Freeform 8"/>
              <p:cNvSpPr>
                <a:spLocks/>
              </p:cNvSpPr>
              <p:nvPr/>
            </p:nvSpPr>
            <p:spPr bwMode="hidden">
              <a:xfrm>
                <a:off x="4501" y="2317"/>
                <a:ext cx="1248" cy="539"/>
              </a:xfrm>
              <a:custGeom>
                <a:avLst/>
                <a:gdLst/>
                <a:ahLst/>
                <a:cxnLst>
                  <a:cxn ang="0">
                    <a:pos x="0" y="332"/>
                  </a:cxn>
                  <a:cxn ang="0">
                    <a:pos x="0" y="360"/>
                  </a:cxn>
                  <a:cxn ang="0">
                    <a:pos x="5" y="387"/>
                  </a:cxn>
                  <a:cxn ang="0">
                    <a:pos x="27" y="414"/>
                  </a:cxn>
                  <a:cxn ang="0">
                    <a:pos x="54" y="436"/>
                  </a:cxn>
                  <a:cxn ang="0">
                    <a:pos x="92" y="463"/>
                  </a:cxn>
                  <a:cxn ang="0">
                    <a:pos x="141" y="490"/>
                  </a:cxn>
                  <a:cxn ang="0">
                    <a:pos x="195" y="512"/>
                  </a:cxn>
                  <a:cxn ang="0">
                    <a:pos x="255" y="539"/>
                  </a:cxn>
                  <a:cxn ang="0">
                    <a:pos x="212" y="517"/>
                  </a:cxn>
                  <a:cxn ang="0">
                    <a:pos x="179" y="490"/>
                  </a:cxn>
                  <a:cxn ang="0">
                    <a:pos x="157" y="468"/>
                  </a:cxn>
                  <a:cxn ang="0">
                    <a:pos x="141" y="447"/>
                  </a:cxn>
                  <a:cxn ang="0">
                    <a:pos x="136" y="425"/>
                  </a:cxn>
                  <a:cxn ang="0">
                    <a:pos x="136" y="403"/>
                  </a:cxn>
                  <a:cxn ang="0">
                    <a:pos x="141" y="381"/>
                  </a:cxn>
                  <a:cxn ang="0">
                    <a:pos x="157" y="365"/>
                  </a:cxn>
                  <a:cxn ang="0">
                    <a:pos x="179" y="343"/>
                  </a:cxn>
                  <a:cxn ang="0">
                    <a:pos x="201" y="327"/>
                  </a:cxn>
                  <a:cxn ang="0">
                    <a:pos x="266" y="294"/>
                  </a:cxn>
                  <a:cxn ang="0">
                    <a:pos x="353" y="262"/>
                  </a:cxn>
                  <a:cxn ang="0">
                    <a:pos x="445" y="234"/>
                  </a:cxn>
                  <a:cxn ang="0">
                    <a:pos x="554" y="213"/>
                  </a:cxn>
                  <a:cxn ang="0">
                    <a:pos x="662" y="191"/>
                  </a:cxn>
                  <a:cxn ang="0">
                    <a:pos x="890" y="153"/>
                  </a:cxn>
                  <a:cxn ang="0">
                    <a:pos x="993" y="136"/>
                  </a:cxn>
                  <a:cxn ang="0">
                    <a:pos x="1091" y="120"/>
                  </a:cxn>
                  <a:cxn ang="0">
                    <a:pos x="1178" y="115"/>
                  </a:cxn>
                  <a:cxn ang="0">
                    <a:pos x="1248" y="104"/>
                  </a:cxn>
                  <a:cxn ang="0">
                    <a:pos x="1248" y="0"/>
                  </a:cxn>
                  <a:cxn ang="0">
                    <a:pos x="1161" y="22"/>
                  </a:cxn>
                  <a:cxn ang="0">
                    <a:pos x="1069" y="38"/>
                  </a:cxn>
                  <a:cxn ang="0">
                    <a:pos x="874" y="71"/>
                  </a:cxn>
                  <a:cxn ang="0">
                    <a:pos x="673" y="93"/>
                  </a:cxn>
                  <a:cxn ang="0">
                    <a:pos x="483" y="126"/>
                  </a:cxn>
                  <a:cxn ang="0">
                    <a:pos x="391" y="142"/>
                  </a:cxn>
                  <a:cxn ang="0">
                    <a:pos x="309" y="158"/>
                  </a:cxn>
                  <a:cxn ang="0">
                    <a:pos x="228" y="180"/>
                  </a:cxn>
                  <a:cxn ang="0">
                    <a:pos x="163" y="202"/>
                  </a:cxn>
                  <a:cxn ang="0">
                    <a:pos x="103" y="229"/>
                  </a:cxn>
                  <a:cxn ang="0">
                    <a:pos x="54" y="256"/>
                  </a:cxn>
                  <a:cxn ang="0">
                    <a:pos x="22" y="294"/>
                  </a:cxn>
                  <a:cxn ang="0">
                    <a:pos x="0" y="332"/>
                  </a:cxn>
                  <a:cxn ang="0">
                    <a:pos x="0" y="332"/>
                  </a:cxn>
                </a:cxnLst>
                <a:rect l="0" t="0" r="r" b="b"/>
                <a:pathLst>
                  <a:path w="1248" h="539">
                    <a:moveTo>
                      <a:pt x="0" y="332"/>
                    </a:moveTo>
                    <a:lnTo>
                      <a:pt x="0" y="360"/>
                    </a:lnTo>
                    <a:lnTo>
                      <a:pt x="5" y="387"/>
                    </a:lnTo>
                    <a:lnTo>
                      <a:pt x="27" y="414"/>
                    </a:lnTo>
                    <a:lnTo>
                      <a:pt x="54" y="436"/>
                    </a:lnTo>
                    <a:lnTo>
                      <a:pt x="92" y="463"/>
                    </a:lnTo>
                    <a:lnTo>
                      <a:pt x="141" y="490"/>
                    </a:lnTo>
                    <a:lnTo>
                      <a:pt x="195" y="512"/>
                    </a:lnTo>
                    <a:lnTo>
                      <a:pt x="255" y="539"/>
                    </a:lnTo>
                    <a:lnTo>
                      <a:pt x="212" y="517"/>
                    </a:lnTo>
                    <a:lnTo>
                      <a:pt x="179" y="490"/>
                    </a:lnTo>
                    <a:lnTo>
                      <a:pt x="157" y="468"/>
                    </a:lnTo>
                    <a:lnTo>
                      <a:pt x="141" y="447"/>
                    </a:lnTo>
                    <a:lnTo>
                      <a:pt x="136" y="425"/>
                    </a:lnTo>
                    <a:lnTo>
                      <a:pt x="136" y="403"/>
                    </a:lnTo>
                    <a:lnTo>
                      <a:pt x="141" y="381"/>
                    </a:lnTo>
                    <a:lnTo>
                      <a:pt x="157" y="365"/>
                    </a:lnTo>
                    <a:lnTo>
                      <a:pt x="179" y="343"/>
                    </a:lnTo>
                    <a:lnTo>
                      <a:pt x="201" y="327"/>
                    </a:lnTo>
                    <a:lnTo>
                      <a:pt x="266" y="294"/>
                    </a:lnTo>
                    <a:lnTo>
                      <a:pt x="353" y="262"/>
                    </a:lnTo>
                    <a:lnTo>
                      <a:pt x="445" y="234"/>
                    </a:lnTo>
                    <a:lnTo>
                      <a:pt x="554" y="213"/>
                    </a:lnTo>
                    <a:lnTo>
                      <a:pt x="662" y="191"/>
                    </a:lnTo>
                    <a:lnTo>
                      <a:pt x="890" y="153"/>
                    </a:lnTo>
                    <a:lnTo>
                      <a:pt x="993" y="136"/>
                    </a:lnTo>
                    <a:lnTo>
                      <a:pt x="1091" y="120"/>
                    </a:lnTo>
                    <a:lnTo>
                      <a:pt x="1178" y="115"/>
                    </a:lnTo>
                    <a:lnTo>
                      <a:pt x="1248" y="104"/>
                    </a:lnTo>
                    <a:lnTo>
                      <a:pt x="1248" y="0"/>
                    </a:lnTo>
                    <a:lnTo>
                      <a:pt x="1161" y="22"/>
                    </a:lnTo>
                    <a:lnTo>
                      <a:pt x="1069" y="38"/>
                    </a:lnTo>
                    <a:lnTo>
                      <a:pt x="874" y="71"/>
                    </a:lnTo>
                    <a:lnTo>
                      <a:pt x="673" y="93"/>
                    </a:lnTo>
                    <a:lnTo>
                      <a:pt x="483" y="126"/>
                    </a:lnTo>
                    <a:lnTo>
                      <a:pt x="391" y="142"/>
                    </a:lnTo>
                    <a:lnTo>
                      <a:pt x="309" y="158"/>
                    </a:lnTo>
                    <a:lnTo>
                      <a:pt x="228" y="180"/>
                    </a:lnTo>
                    <a:lnTo>
                      <a:pt x="163" y="202"/>
                    </a:lnTo>
                    <a:lnTo>
                      <a:pt x="103" y="229"/>
                    </a:lnTo>
                    <a:lnTo>
                      <a:pt x="54" y="256"/>
                    </a:lnTo>
                    <a:lnTo>
                      <a:pt x="22" y="294"/>
                    </a:lnTo>
                    <a:lnTo>
                      <a:pt x="0" y="332"/>
                    </a:lnTo>
                    <a:lnTo>
                      <a:pt x="0" y="332"/>
                    </a:lnTo>
                    <a:close/>
                  </a:path>
                </a:pathLst>
              </a:custGeom>
              <a:gradFill rotWithShape="0">
                <a:gsLst>
                  <a:gs pos="0">
                    <a:schemeClr val="bg1">
                      <a:gamma/>
                      <a:shade val="87843"/>
                      <a:invGamma/>
                    </a:schemeClr>
                  </a:gs>
                  <a:gs pos="100000">
                    <a:schemeClr val="bg1"/>
                  </a:gs>
                </a:gsLst>
                <a:lin ang="2700000" scaled="1"/>
              </a:gradFill>
              <a:ln w="9525">
                <a:noFill/>
                <a:round/>
                <a:headEnd/>
                <a:tailEnd/>
              </a:ln>
            </p:spPr>
            <p:txBody>
              <a:bodyPr/>
              <a:lstStyle/>
              <a:p>
                <a:pPr>
                  <a:defRPr/>
                </a:pPr>
                <a:endParaRPr lang="ru-RU"/>
              </a:p>
            </p:txBody>
          </p:sp>
        </p:grpSp>
        <p:sp>
          <p:nvSpPr>
            <p:cNvPr id="6" name="Freeform 9"/>
            <p:cNvSpPr>
              <a:spLocks/>
            </p:cNvSpPr>
            <p:nvPr/>
          </p:nvSpPr>
          <p:spPr bwMode="hidden">
            <a:xfrm>
              <a:off x="3322" y="1341"/>
              <a:ext cx="1825" cy="1537"/>
            </a:xfrm>
            <a:custGeom>
              <a:avLst/>
              <a:gdLst/>
              <a:ahLst/>
              <a:cxnLst>
                <a:cxn ang="0">
                  <a:pos x="982" y="1061"/>
                </a:cxn>
                <a:cxn ang="0">
                  <a:pos x="1357" y="1012"/>
                </a:cxn>
                <a:cxn ang="0">
                  <a:pos x="1666" y="957"/>
                </a:cxn>
                <a:cxn ang="0">
                  <a:pos x="1916" y="897"/>
                </a:cxn>
                <a:cxn ang="0">
                  <a:pos x="2100" y="832"/>
                </a:cxn>
                <a:cxn ang="0">
                  <a:pos x="2220" y="756"/>
                </a:cxn>
                <a:cxn ang="0">
                  <a:pos x="2285" y="669"/>
                </a:cxn>
                <a:cxn ang="0">
                  <a:pos x="2290" y="560"/>
                </a:cxn>
                <a:cxn ang="0">
                  <a:pos x="2241" y="457"/>
                </a:cxn>
                <a:cxn ang="0">
                  <a:pos x="2144" y="364"/>
                </a:cxn>
                <a:cxn ang="0">
                  <a:pos x="2008" y="277"/>
                </a:cxn>
                <a:cxn ang="0">
                  <a:pos x="1769" y="157"/>
                </a:cxn>
                <a:cxn ang="0">
                  <a:pos x="1612" y="92"/>
                </a:cxn>
                <a:cxn ang="0">
                  <a:pos x="1476" y="43"/>
                </a:cxn>
                <a:cxn ang="0">
                  <a:pos x="1384" y="10"/>
                </a:cxn>
                <a:cxn ang="0">
                  <a:pos x="1346" y="0"/>
                </a:cxn>
                <a:cxn ang="0">
                  <a:pos x="1655" y="119"/>
                </a:cxn>
                <a:cxn ang="0">
                  <a:pos x="1948" y="255"/>
                </a:cxn>
                <a:cxn ang="0">
                  <a:pos x="2068" y="326"/>
                </a:cxn>
                <a:cxn ang="0">
                  <a:pos x="2171" y="402"/>
                </a:cxn>
                <a:cxn ang="0">
                  <a:pos x="2236" y="478"/>
                </a:cxn>
                <a:cxn ang="0">
                  <a:pos x="2263" y="560"/>
                </a:cxn>
                <a:cxn ang="0">
                  <a:pos x="2241" y="636"/>
                </a:cxn>
                <a:cxn ang="0">
                  <a:pos x="2171" y="702"/>
                </a:cxn>
                <a:cxn ang="0">
                  <a:pos x="2062" y="756"/>
                </a:cxn>
                <a:cxn ang="0">
                  <a:pos x="1921" y="800"/>
                </a:cxn>
                <a:cxn ang="0">
                  <a:pos x="1748" y="843"/>
                </a:cxn>
                <a:cxn ang="0">
                  <a:pos x="1351" y="908"/>
                </a:cxn>
                <a:cxn ang="0">
                  <a:pos x="923" y="968"/>
                </a:cxn>
                <a:cxn ang="0">
                  <a:pos x="521" y="1028"/>
                </a:cxn>
                <a:cxn ang="0">
                  <a:pos x="353" y="1066"/>
                </a:cxn>
                <a:cxn ang="0">
                  <a:pos x="206" y="1104"/>
                </a:cxn>
                <a:cxn ang="0">
                  <a:pos x="92" y="1148"/>
                </a:cxn>
                <a:cxn ang="0">
                  <a:pos x="22" y="1202"/>
                </a:cxn>
                <a:cxn ang="0">
                  <a:pos x="0" y="1262"/>
                </a:cxn>
                <a:cxn ang="0">
                  <a:pos x="27" y="1327"/>
                </a:cxn>
                <a:cxn ang="0">
                  <a:pos x="98" y="1382"/>
                </a:cxn>
                <a:cxn ang="0">
                  <a:pos x="196" y="1425"/>
                </a:cxn>
                <a:cxn ang="0">
                  <a:pos x="326" y="1469"/>
                </a:cxn>
                <a:cxn ang="0">
                  <a:pos x="217" y="1414"/>
                </a:cxn>
                <a:cxn ang="0">
                  <a:pos x="147" y="1360"/>
                </a:cxn>
                <a:cxn ang="0">
                  <a:pos x="120" y="1306"/>
                </a:cxn>
                <a:cxn ang="0">
                  <a:pos x="141" y="1257"/>
                </a:cxn>
                <a:cxn ang="0">
                  <a:pos x="212" y="1208"/>
                </a:cxn>
                <a:cxn ang="0">
                  <a:pos x="342" y="1164"/>
                </a:cxn>
                <a:cxn ang="0">
                  <a:pos x="527" y="1121"/>
                </a:cxn>
                <a:cxn ang="0">
                  <a:pos x="771" y="1088"/>
                </a:cxn>
              </a:cxnLst>
              <a:rect l="0" t="0" r="r" b="b"/>
              <a:pathLst>
                <a:path w="2296" h="1469">
                  <a:moveTo>
                    <a:pt x="771" y="1088"/>
                  </a:moveTo>
                  <a:lnTo>
                    <a:pt x="982" y="1061"/>
                  </a:lnTo>
                  <a:lnTo>
                    <a:pt x="1178" y="1034"/>
                  </a:lnTo>
                  <a:lnTo>
                    <a:pt x="1357" y="1012"/>
                  </a:lnTo>
                  <a:lnTo>
                    <a:pt x="1520" y="985"/>
                  </a:lnTo>
                  <a:lnTo>
                    <a:pt x="1666" y="957"/>
                  </a:lnTo>
                  <a:lnTo>
                    <a:pt x="1796" y="930"/>
                  </a:lnTo>
                  <a:lnTo>
                    <a:pt x="1916" y="897"/>
                  </a:lnTo>
                  <a:lnTo>
                    <a:pt x="2013" y="870"/>
                  </a:lnTo>
                  <a:lnTo>
                    <a:pt x="2100" y="832"/>
                  </a:lnTo>
                  <a:lnTo>
                    <a:pt x="2171" y="800"/>
                  </a:lnTo>
                  <a:lnTo>
                    <a:pt x="2220" y="756"/>
                  </a:lnTo>
                  <a:lnTo>
                    <a:pt x="2263" y="712"/>
                  </a:lnTo>
                  <a:lnTo>
                    <a:pt x="2285" y="669"/>
                  </a:lnTo>
                  <a:lnTo>
                    <a:pt x="2296" y="614"/>
                  </a:lnTo>
                  <a:lnTo>
                    <a:pt x="2290" y="560"/>
                  </a:lnTo>
                  <a:lnTo>
                    <a:pt x="2269" y="500"/>
                  </a:lnTo>
                  <a:lnTo>
                    <a:pt x="2241" y="457"/>
                  </a:lnTo>
                  <a:lnTo>
                    <a:pt x="2198" y="408"/>
                  </a:lnTo>
                  <a:lnTo>
                    <a:pt x="2144" y="364"/>
                  </a:lnTo>
                  <a:lnTo>
                    <a:pt x="2079" y="321"/>
                  </a:lnTo>
                  <a:lnTo>
                    <a:pt x="2008" y="277"/>
                  </a:lnTo>
                  <a:lnTo>
                    <a:pt x="1927" y="234"/>
                  </a:lnTo>
                  <a:lnTo>
                    <a:pt x="1769" y="157"/>
                  </a:lnTo>
                  <a:lnTo>
                    <a:pt x="1688" y="125"/>
                  </a:lnTo>
                  <a:lnTo>
                    <a:pt x="1612" y="92"/>
                  </a:lnTo>
                  <a:lnTo>
                    <a:pt x="1536" y="65"/>
                  </a:lnTo>
                  <a:lnTo>
                    <a:pt x="1476" y="43"/>
                  </a:lnTo>
                  <a:lnTo>
                    <a:pt x="1422" y="27"/>
                  </a:lnTo>
                  <a:lnTo>
                    <a:pt x="1384" y="10"/>
                  </a:lnTo>
                  <a:lnTo>
                    <a:pt x="1357" y="5"/>
                  </a:lnTo>
                  <a:lnTo>
                    <a:pt x="1346" y="0"/>
                  </a:lnTo>
                  <a:lnTo>
                    <a:pt x="1498" y="54"/>
                  </a:lnTo>
                  <a:lnTo>
                    <a:pt x="1655" y="119"/>
                  </a:lnTo>
                  <a:lnTo>
                    <a:pt x="1807" y="185"/>
                  </a:lnTo>
                  <a:lnTo>
                    <a:pt x="1948" y="255"/>
                  </a:lnTo>
                  <a:lnTo>
                    <a:pt x="2013" y="288"/>
                  </a:lnTo>
                  <a:lnTo>
                    <a:pt x="2068" y="326"/>
                  </a:lnTo>
                  <a:lnTo>
                    <a:pt x="2122" y="364"/>
                  </a:lnTo>
                  <a:lnTo>
                    <a:pt x="2171" y="402"/>
                  </a:lnTo>
                  <a:lnTo>
                    <a:pt x="2209" y="440"/>
                  </a:lnTo>
                  <a:lnTo>
                    <a:pt x="2236" y="478"/>
                  </a:lnTo>
                  <a:lnTo>
                    <a:pt x="2252" y="522"/>
                  </a:lnTo>
                  <a:lnTo>
                    <a:pt x="2263" y="560"/>
                  </a:lnTo>
                  <a:lnTo>
                    <a:pt x="2258" y="598"/>
                  </a:lnTo>
                  <a:lnTo>
                    <a:pt x="2241" y="636"/>
                  </a:lnTo>
                  <a:lnTo>
                    <a:pt x="2214" y="669"/>
                  </a:lnTo>
                  <a:lnTo>
                    <a:pt x="2171" y="702"/>
                  </a:lnTo>
                  <a:lnTo>
                    <a:pt x="2122" y="729"/>
                  </a:lnTo>
                  <a:lnTo>
                    <a:pt x="2062" y="756"/>
                  </a:lnTo>
                  <a:lnTo>
                    <a:pt x="1997" y="778"/>
                  </a:lnTo>
                  <a:lnTo>
                    <a:pt x="1921" y="800"/>
                  </a:lnTo>
                  <a:lnTo>
                    <a:pt x="1834" y="821"/>
                  </a:lnTo>
                  <a:lnTo>
                    <a:pt x="1748" y="843"/>
                  </a:lnTo>
                  <a:lnTo>
                    <a:pt x="1552" y="876"/>
                  </a:lnTo>
                  <a:lnTo>
                    <a:pt x="1351" y="908"/>
                  </a:lnTo>
                  <a:lnTo>
                    <a:pt x="1134" y="941"/>
                  </a:lnTo>
                  <a:lnTo>
                    <a:pt x="923" y="968"/>
                  </a:lnTo>
                  <a:lnTo>
                    <a:pt x="716" y="995"/>
                  </a:lnTo>
                  <a:lnTo>
                    <a:pt x="521" y="1028"/>
                  </a:lnTo>
                  <a:lnTo>
                    <a:pt x="434" y="1044"/>
                  </a:lnTo>
                  <a:lnTo>
                    <a:pt x="353" y="1066"/>
                  </a:lnTo>
                  <a:lnTo>
                    <a:pt x="277" y="1082"/>
                  </a:lnTo>
                  <a:lnTo>
                    <a:pt x="206" y="1104"/>
                  </a:lnTo>
                  <a:lnTo>
                    <a:pt x="147" y="1126"/>
                  </a:lnTo>
                  <a:lnTo>
                    <a:pt x="92" y="1148"/>
                  </a:lnTo>
                  <a:lnTo>
                    <a:pt x="54" y="1175"/>
                  </a:lnTo>
                  <a:lnTo>
                    <a:pt x="22" y="1202"/>
                  </a:lnTo>
                  <a:lnTo>
                    <a:pt x="6" y="1229"/>
                  </a:lnTo>
                  <a:lnTo>
                    <a:pt x="0" y="1262"/>
                  </a:lnTo>
                  <a:lnTo>
                    <a:pt x="11" y="1295"/>
                  </a:lnTo>
                  <a:lnTo>
                    <a:pt x="27" y="1327"/>
                  </a:lnTo>
                  <a:lnTo>
                    <a:pt x="54" y="1355"/>
                  </a:lnTo>
                  <a:lnTo>
                    <a:pt x="98" y="1382"/>
                  </a:lnTo>
                  <a:lnTo>
                    <a:pt x="141" y="1404"/>
                  </a:lnTo>
                  <a:lnTo>
                    <a:pt x="196" y="1425"/>
                  </a:lnTo>
                  <a:lnTo>
                    <a:pt x="261" y="1447"/>
                  </a:lnTo>
                  <a:lnTo>
                    <a:pt x="326" y="1469"/>
                  </a:lnTo>
                  <a:lnTo>
                    <a:pt x="266" y="1442"/>
                  </a:lnTo>
                  <a:lnTo>
                    <a:pt x="217" y="1414"/>
                  </a:lnTo>
                  <a:lnTo>
                    <a:pt x="174" y="1387"/>
                  </a:lnTo>
                  <a:lnTo>
                    <a:pt x="147" y="1360"/>
                  </a:lnTo>
                  <a:lnTo>
                    <a:pt x="125" y="1333"/>
                  </a:lnTo>
                  <a:lnTo>
                    <a:pt x="120" y="1306"/>
                  </a:lnTo>
                  <a:lnTo>
                    <a:pt x="125" y="1278"/>
                  </a:lnTo>
                  <a:lnTo>
                    <a:pt x="141" y="1257"/>
                  </a:lnTo>
                  <a:lnTo>
                    <a:pt x="174" y="1229"/>
                  </a:lnTo>
                  <a:lnTo>
                    <a:pt x="212" y="1208"/>
                  </a:lnTo>
                  <a:lnTo>
                    <a:pt x="272" y="1186"/>
                  </a:lnTo>
                  <a:lnTo>
                    <a:pt x="342" y="1164"/>
                  </a:lnTo>
                  <a:lnTo>
                    <a:pt x="423" y="1142"/>
                  </a:lnTo>
                  <a:lnTo>
                    <a:pt x="527" y="1121"/>
                  </a:lnTo>
                  <a:lnTo>
                    <a:pt x="641" y="1104"/>
                  </a:lnTo>
                  <a:lnTo>
                    <a:pt x="771" y="1088"/>
                  </a:lnTo>
                  <a:lnTo>
                    <a:pt x="771" y="1088"/>
                  </a:lnTo>
                  <a:close/>
                </a:path>
              </a:pathLst>
            </a:custGeom>
            <a:gradFill rotWithShape="0">
              <a:gsLst>
                <a:gs pos="0">
                  <a:schemeClr val="bg1">
                    <a:gamma/>
                    <a:shade val="84706"/>
                    <a:invGamma/>
                  </a:schemeClr>
                </a:gs>
                <a:gs pos="100000">
                  <a:schemeClr val="bg1"/>
                </a:gs>
              </a:gsLst>
              <a:lin ang="2700000" scaled="1"/>
            </a:gradFill>
            <a:ln w="9525">
              <a:noFill/>
              <a:round/>
              <a:headEnd/>
              <a:tailEnd/>
            </a:ln>
          </p:spPr>
          <p:txBody>
            <a:bodyPr/>
            <a:lstStyle/>
            <a:p>
              <a:pPr>
                <a:defRPr/>
              </a:pPr>
              <a:endParaRPr lang="ru-RU"/>
            </a:p>
          </p:txBody>
        </p:sp>
        <p:sp>
          <p:nvSpPr>
            <p:cNvPr id="7" name="Freeform 10"/>
            <p:cNvSpPr>
              <a:spLocks/>
            </p:cNvSpPr>
            <p:nvPr/>
          </p:nvSpPr>
          <p:spPr bwMode="hidden">
            <a:xfrm>
              <a:off x="0" y="0"/>
              <a:ext cx="5758" cy="1776"/>
            </a:xfrm>
            <a:custGeom>
              <a:avLst/>
              <a:gdLst/>
              <a:ahLst/>
              <a:cxnLst>
                <a:cxn ang="0">
                  <a:pos x="0" y="0"/>
                </a:cxn>
                <a:cxn ang="0">
                  <a:pos x="0" y="1906"/>
                </a:cxn>
                <a:cxn ang="0">
                  <a:pos x="5740" y="1906"/>
                </a:cxn>
                <a:cxn ang="0">
                  <a:pos x="5740" y="0"/>
                </a:cxn>
                <a:cxn ang="0">
                  <a:pos x="0" y="0"/>
                </a:cxn>
                <a:cxn ang="0">
                  <a:pos x="0" y="0"/>
                </a:cxn>
              </a:cxnLst>
              <a:rect l="0" t="0" r="r" b="b"/>
              <a:pathLst>
                <a:path w="5740" h="1906">
                  <a:moveTo>
                    <a:pt x="0" y="0"/>
                  </a:moveTo>
                  <a:lnTo>
                    <a:pt x="0" y="1906"/>
                  </a:lnTo>
                  <a:lnTo>
                    <a:pt x="5740" y="1906"/>
                  </a:lnTo>
                  <a:lnTo>
                    <a:pt x="5740" y="0"/>
                  </a:lnTo>
                  <a:lnTo>
                    <a:pt x="0" y="0"/>
                  </a:lnTo>
                  <a:lnTo>
                    <a:pt x="0" y="0"/>
                  </a:lnTo>
                  <a:close/>
                </a:path>
              </a:pathLst>
            </a:custGeom>
            <a:gradFill rotWithShape="0">
              <a:gsLst>
                <a:gs pos="0">
                  <a:schemeClr val="bg2"/>
                </a:gs>
                <a:gs pos="100000">
                  <a:schemeClr val="bg1"/>
                </a:gs>
              </a:gsLst>
              <a:lin ang="5400000" scaled="1"/>
            </a:gradFill>
            <a:ln w="9525">
              <a:noFill/>
              <a:round/>
              <a:headEnd/>
              <a:tailEnd/>
            </a:ln>
          </p:spPr>
          <p:txBody>
            <a:bodyPr/>
            <a:lstStyle/>
            <a:p>
              <a:pPr>
                <a:defRPr/>
              </a:pPr>
              <a:endParaRPr lang="ru-RU"/>
            </a:p>
          </p:txBody>
        </p:sp>
      </p:grpSp>
      <p:sp>
        <p:nvSpPr>
          <p:cNvPr id="147467" name="Rectangle 11"/>
          <p:cNvSpPr>
            <a:spLocks noGrp="1" noChangeArrowheads="1"/>
          </p:cNvSpPr>
          <p:nvPr>
            <p:ph type="ctrTitle" sz="quarter"/>
          </p:nvPr>
        </p:nvSpPr>
        <p:spPr>
          <a:xfrm>
            <a:off x="685800" y="1736725"/>
            <a:ext cx="7772400" cy="1920875"/>
          </a:xfrm>
        </p:spPr>
        <p:txBody>
          <a:bodyPr/>
          <a:lstStyle>
            <a:lvl1pPr>
              <a:defRPr sz="6000"/>
            </a:lvl1pPr>
          </a:lstStyle>
          <a:p>
            <a:r>
              <a:rPr lang="ru-RU"/>
              <a:t>Образец заголовка</a:t>
            </a:r>
          </a:p>
        </p:txBody>
      </p:sp>
      <p:sp>
        <p:nvSpPr>
          <p:cNvPr id="147468" name="Rectangle 12"/>
          <p:cNvSpPr>
            <a:spLocks noGrp="1" noChangeArrowheads="1"/>
          </p:cNvSpPr>
          <p:nvPr>
            <p:ph type="subTitle" sz="quarter" idx="1"/>
          </p:nvPr>
        </p:nvSpPr>
        <p:spPr>
          <a:xfrm>
            <a:off x="1371600" y="3886200"/>
            <a:ext cx="6400800" cy="1752600"/>
          </a:xfrm>
        </p:spPr>
        <p:txBody>
          <a:bodyPr/>
          <a:lstStyle>
            <a:lvl1pPr marL="0" indent="0" algn="ctr">
              <a:buFont typeface="Wingdings" pitchFamily="2" charset="2"/>
              <a:buNone/>
              <a:defRPr/>
            </a:lvl1pPr>
          </a:lstStyle>
          <a:p>
            <a:r>
              <a:rPr lang="ru-RU"/>
              <a:t>Образец подзаголовка</a:t>
            </a:r>
          </a:p>
        </p:txBody>
      </p:sp>
      <p:sp>
        <p:nvSpPr>
          <p:cNvPr id="13" name="Rectangle 13"/>
          <p:cNvSpPr>
            <a:spLocks noGrp="1" noChangeArrowheads="1"/>
          </p:cNvSpPr>
          <p:nvPr>
            <p:ph type="dt" sz="quarter" idx="10"/>
          </p:nvPr>
        </p:nvSpPr>
        <p:spPr>
          <a:xfrm>
            <a:off x="457200" y="6248400"/>
            <a:ext cx="2133600" cy="476250"/>
          </a:xfrm>
        </p:spPr>
        <p:txBody>
          <a:bodyPr/>
          <a:lstStyle>
            <a:lvl1pPr>
              <a:defRPr/>
            </a:lvl1pPr>
          </a:lstStyle>
          <a:p>
            <a:pPr>
              <a:defRPr/>
            </a:pPr>
            <a:endParaRPr lang="ru-RU"/>
          </a:p>
        </p:txBody>
      </p:sp>
      <p:sp>
        <p:nvSpPr>
          <p:cNvPr id="14" name="Rectangle 14"/>
          <p:cNvSpPr>
            <a:spLocks noGrp="1" noChangeArrowheads="1"/>
          </p:cNvSpPr>
          <p:nvPr>
            <p:ph type="ftr" sz="quarter" idx="11"/>
          </p:nvPr>
        </p:nvSpPr>
        <p:spPr>
          <a:xfrm>
            <a:off x="3124200" y="6251575"/>
            <a:ext cx="2895600" cy="476250"/>
          </a:xfrm>
        </p:spPr>
        <p:txBody>
          <a:bodyPr/>
          <a:lstStyle>
            <a:lvl1pPr>
              <a:defRPr/>
            </a:lvl1pPr>
          </a:lstStyle>
          <a:p>
            <a:pPr>
              <a:defRPr/>
            </a:pPr>
            <a:endParaRPr lang="ru-RU"/>
          </a:p>
        </p:txBody>
      </p:sp>
      <p:sp>
        <p:nvSpPr>
          <p:cNvPr id="15" name="Rectangle 15"/>
          <p:cNvSpPr>
            <a:spLocks noGrp="1" noChangeArrowheads="1"/>
          </p:cNvSpPr>
          <p:nvPr>
            <p:ph type="sldNum" sz="quarter" idx="12"/>
          </p:nvPr>
        </p:nvSpPr>
        <p:spPr>
          <a:xfrm>
            <a:off x="6553200" y="6254750"/>
            <a:ext cx="2133600" cy="476250"/>
          </a:xfrm>
        </p:spPr>
        <p:txBody>
          <a:bodyPr/>
          <a:lstStyle>
            <a:lvl1pPr>
              <a:defRPr/>
            </a:lvl1pPr>
          </a:lstStyle>
          <a:p>
            <a:pPr>
              <a:defRPr/>
            </a:pPr>
            <a:fld id="{180E6365-A94B-4BBB-B6C9-50EF63B441F7}" type="slidenum">
              <a:rPr lang="ru-RU"/>
              <a:pPr>
                <a:defRPr/>
              </a:pPr>
              <a:t>‹#›</a:t>
            </a:fld>
            <a:endParaRPr lang="ru-RU"/>
          </a:p>
        </p:txBody>
      </p:sp>
    </p:spTree>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2"/>
          <p:cNvSpPr>
            <a:spLocks noGrp="1" noChangeArrowheads="1"/>
          </p:cNvSpPr>
          <p:nvPr>
            <p:ph type="dt" sz="half" idx="10"/>
          </p:nvPr>
        </p:nvSpPr>
        <p:spPr>
          <a:ln/>
        </p:spPr>
        <p:txBody>
          <a:bodyPr/>
          <a:lstStyle>
            <a:lvl1pPr>
              <a:defRPr/>
            </a:lvl1pPr>
          </a:lstStyle>
          <a:p>
            <a:pPr>
              <a:defRPr/>
            </a:pPr>
            <a:endParaRPr lang="ru-RU"/>
          </a:p>
        </p:txBody>
      </p:sp>
      <p:sp>
        <p:nvSpPr>
          <p:cNvPr id="5" name="Rectangle 3"/>
          <p:cNvSpPr>
            <a:spLocks noGrp="1" noChangeArrowheads="1"/>
          </p:cNvSpPr>
          <p:nvPr>
            <p:ph type="sldNum" sz="quarter" idx="11"/>
          </p:nvPr>
        </p:nvSpPr>
        <p:spPr>
          <a:ln/>
        </p:spPr>
        <p:txBody>
          <a:bodyPr/>
          <a:lstStyle>
            <a:lvl1pPr>
              <a:defRPr/>
            </a:lvl1pPr>
          </a:lstStyle>
          <a:p>
            <a:pPr>
              <a:defRPr/>
            </a:pPr>
            <a:fld id="{2D7977C7-0697-40B0-857C-26A576CE8F2B}" type="slidenum">
              <a:rPr lang="ru-RU"/>
              <a:pPr>
                <a:defRPr/>
              </a:pPr>
              <a:t>‹#›</a:t>
            </a:fld>
            <a:endParaRPr lang="ru-RU"/>
          </a:p>
        </p:txBody>
      </p:sp>
      <p:sp>
        <p:nvSpPr>
          <p:cNvPr id="6" name="Rectangle 14"/>
          <p:cNvSpPr>
            <a:spLocks noGrp="1" noChangeArrowheads="1"/>
          </p:cNvSpPr>
          <p:nvPr>
            <p:ph type="ftr" sz="quarter" idx="12"/>
          </p:nvPr>
        </p:nvSpPr>
        <p:spPr>
          <a:ln/>
        </p:spPr>
        <p:txBody>
          <a:bodyPr/>
          <a:lstStyle>
            <a:lvl1pPr>
              <a:defRPr/>
            </a:lvl1pPr>
          </a:lstStyle>
          <a:p>
            <a:pPr>
              <a:defRPr/>
            </a:pPr>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Rectangle 7"/>
          <p:cNvSpPr>
            <a:spLocks noGrp="1" noChangeArrowheads="1"/>
          </p:cNvSpPr>
          <p:nvPr>
            <p:ph type="dt" sz="half" idx="10"/>
          </p:nvPr>
        </p:nvSpPr>
        <p:spPr>
          <a:ln/>
        </p:spPr>
        <p:txBody>
          <a:bodyPr/>
          <a:lstStyle>
            <a:lvl1pPr>
              <a:defRPr/>
            </a:lvl1pPr>
          </a:lstStyle>
          <a:p>
            <a:pPr>
              <a:defRPr/>
            </a:pPr>
            <a:endParaRPr lang="ru-RU"/>
          </a:p>
        </p:txBody>
      </p:sp>
      <p:sp>
        <p:nvSpPr>
          <p:cNvPr id="4" name="Rectangle 8"/>
          <p:cNvSpPr>
            <a:spLocks noGrp="1" noChangeArrowheads="1"/>
          </p:cNvSpPr>
          <p:nvPr>
            <p:ph type="ftr" sz="quarter" idx="11"/>
          </p:nvPr>
        </p:nvSpPr>
        <p:spPr>
          <a:ln/>
        </p:spPr>
        <p:txBody>
          <a:bodyPr/>
          <a:lstStyle>
            <a:lvl1pPr>
              <a:defRPr/>
            </a:lvl1pPr>
          </a:lstStyle>
          <a:p>
            <a:pPr>
              <a:defRPr/>
            </a:pPr>
            <a:endParaRPr lang="ru-RU"/>
          </a:p>
        </p:txBody>
      </p:sp>
      <p:sp>
        <p:nvSpPr>
          <p:cNvPr id="5" name="Rectangle 9"/>
          <p:cNvSpPr>
            <a:spLocks noGrp="1" noChangeArrowheads="1"/>
          </p:cNvSpPr>
          <p:nvPr>
            <p:ph type="sldNum" sz="quarter" idx="12"/>
          </p:nvPr>
        </p:nvSpPr>
        <p:spPr>
          <a:ln/>
        </p:spPr>
        <p:txBody>
          <a:bodyPr/>
          <a:lstStyle>
            <a:lvl1pPr>
              <a:defRPr/>
            </a:lvl1pPr>
          </a:lstStyle>
          <a:p>
            <a:pPr>
              <a:defRPr/>
            </a:pPr>
            <a:fld id="{D2ED50C7-98CD-4797-AF1A-43F645196D48}" type="slidenum">
              <a:rPr lang="ru-RU"/>
              <a:pPr>
                <a:defRPr/>
              </a:pPr>
              <a:t>‹#›</a:t>
            </a:fld>
            <a:endParaRPr lang="ru-RU"/>
          </a:p>
        </p:txBody>
      </p:sp>
    </p:spTree>
  </p:cSld>
  <p:clrMapOvr>
    <a:masterClrMapping/>
  </p:clrMapOvr>
  <p:transition spd="slow"/>
</p:sldLayout>
</file>

<file path=ppt/slideLayouts/slideLayout60.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ru-RU" smtClean="0"/>
              <a:t>Образец текста</a:t>
            </a:r>
          </a:p>
        </p:txBody>
      </p:sp>
      <p:sp>
        <p:nvSpPr>
          <p:cNvPr id="4" name="Rectangle 2"/>
          <p:cNvSpPr>
            <a:spLocks noGrp="1" noChangeArrowheads="1"/>
          </p:cNvSpPr>
          <p:nvPr>
            <p:ph type="dt" sz="half" idx="10"/>
          </p:nvPr>
        </p:nvSpPr>
        <p:spPr>
          <a:ln/>
        </p:spPr>
        <p:txBody>
          <a:bodyPr/>
          <a:lstStyle>
            <a:lvl1pPr>
              <a:defRPr/>
            </a:lvl1pPr>
          </a:lstStyle>
          <a:p>
            <a:pPr>
              <a:defRPr/>
            </a:pPr>
            <a:endParaRPr lang="ru-RU"/>
          </a:p>
        </p:txBody>
      </p:sp>
      <p:sp>
        <p:nvSpPr>
          <p:cNvPr id="5" name="Rectangle 3"/>
          <p:cNvSpPr>
            <a:spLocks noGrp="1" noChangeArrowheads="1"/>
          </p:cNvSpPr>
          <p:nvPr>
            <p:ph type="sldNum" sz="quarter" idx="11"/>
          </p:nvPr>
        </p:nvSpPr>
        <p:spPr>
          <a:ln/>
        </p:spPr>
        <p:txBody>
          <a:bodyPr/>
          <a:lstStyle>
            <a:lvl1pPr>
              <a:defRPr/>
            </a:lvl1pPr>
          </a:lstStyle>
          <a:p>
            <a:pPr>
              <a:defRPr/>
            </a:pPr>
            <a:fld id="{E38FEC3D-B550-4461-A68E-C7FA7410AF13}" type="slidenum">
              <a:rPr lang="ru-RU"/>
              <a:pPr>
                <a:defRPr/>
              </a:pPr>
              <a:t>‹#›</a:t>
            </a:fld>
            <a:endParaRPr lang="ru-RU"/>
          </a:p>
        </p:txBody>
      </p:sp>
      <p:sp>
        <p:nvSpPr>
          <p:cNvPr id="6" name="Rectangle 14"/>
          <p:cNvSpPr>
            <a:spLocks noGrp="1" noChangeArrowheads="1"/>
          </p:cNvSpPr>
          <p:nvPr>
            <p:ph type="ftr" sz="quarter" idx="12"/>
          </p:nvPr>
        </p:nvSpPr>
        <p:spPr>
          <a:ln/>
        </p:spPr>
        <p:txBody>
          <a:bodyPr/>
          <a:lstStyle>
            <a:lvl1pPr>
              <a:defRPr/>
            </a:lvl1pPr>
          </a:lstStyle>
          <a:p>
            <a:pPr>
              <a:defRPr/>
            </a:pPr>
            <a:endParaRPr lang="ru-RU"/>
          </a:p>
        </p:txBody>
      </p:sp>
    </p:spTree>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Rectangle 2"/>
          <p:cNvSpPr>
            <a:spLocks noGrp="1" noChangeArrowheads="1"/>
          </p:cNvSpPr>
          <p:nvPr>
            <p:ph type="dt" sz="half" idx="10"/>
          </p:nvPr>
        </p:nvSpPr>
        <p:spPr>
          <a:ln/>
        </p:spPr>
        <p:txBody>
          <a:bodyPr/>
          <a:lstStyle>
            <a:lvl1pPr>
              <a:defRPr/>
            </a:lvl1pPr>
          </a:lstStyle>
          <a:p>
            <a:pPr>
              <a:defRPr/>
            </a:pPr>
            <a:endParaRPr lang="ru-RU"/>
          </a:p>
        </p:txBody>
      </p:sp>
      <p:sp>
        <p:nvSpPr>
          <p:cNvPr id="6" name="Rectangle 3"/>
          <p:cNvSpPr>
            <a:spLocks noGrp="1" noChangeArrowheads="1"/>
          </p:cNvSpPr>
          <p:nvPr>
            <p:ph type="sldNum" sz="quarter" idx="11"/>
          </p:nvPr>
        </p:nvSpPr>
        <p:spPr>
          <a:ln/>
        </p:spPr>
        <p:txBody>
          <a:bodyPr/>
          <a:lstStyle>
            <a:lvl1pPr>
              <a:defRPr/>
            </a:lvl1pPr>
          </a:lstStyle>
          <a:p>
            <a:pPr>
              <a:defRPr/>
            </a:pPr>
            <a:fld id="{251F8914-8161-4EC4-A8B4-1459B624CE83}" type="slidenum">
              <a:rPr lang="ru-RU"/>
              <a:pPr>
                <a:defRPr/>
              </a:pPr>
              <a:t>‹#›</a:t>
            </a:fld>
            <a:endParaRPr lang="ru-RU"/>
          </a:p>
        </p:txBody>
      </p:sp>
      <p:sp>
        <p:nvSpPr>
          <p:cNvPr id="7" name="Rectangle 14"/>
          <p:cNvSpPr>
            <a:spLocks noGrp="1" noChangeArrowheads="1"/>
          </p:cNvSpPr>
          <p:nvPr>
            <p:ph type="ftr" sz="quarter" idx="12"/>
          </p:nvPr>
        </p:nvSpPr>
        <p:spPr>
          <a:ln/>
        </p:spPr>
        <p:txBody>
          <a:bodyPr/>
          <a:lstStyle>
            <a:lvl1pPr>
              <a:defRPr/>
            </a:lvl1pPr>
          </a:lstStyle>
          <a:p>
            <a:pPr>
              <a:defRPr/>
            </a:pPr>
            <a:endParaRPr lang="ru-RU"/>
          </a:p>
        </p:txBody>
      </p:sp>
    </p:spTree>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Rectangle 2"/>
          <p:cNvSpPr>
            <a:spLocks noGrp="1" noChangeArrowheads="1"/>
          </p:cNvSpPr>
          <p:nvPr>
            <p:ph type="dt" sz="half" idx="10"/>
          </p:nvPr>
        </p:nvSpPr>
        <p:spPr>
          <a:ln/>
        </p:spPr>
        <p:txBody>
          <a:bodyPr/>
          <a:lstStyle>
            <a:lvl1pPr>
              <a:defRPr/>
            </a:lvl1pPr>
          </a:lstStyle>
          <a:p>
            <a:pPr>
              <a:defRPr/>
            </a:pPr>
            <a:endParaRPr lang="ru-RU"/>
          </a:p>
        </p:txBody>
      </p:sp>
      <p:sp>
        <p:nvSpPr>
          <p:cNvPr id="8" name="Rectangle 3"/>
          <p:cNvSpPr>
            <a:spLocks noGrp="1" noChangeArrowheads="1"/>
          </p:cNvSpPr>
          <p:nvPr>
            <p:ph type="sldNum" sz="quarter" idx="11"/>
          </p:nvPr>
        </p:nvSpPr>
        <p:spPr>
          <a:ln/>
        </p:spPr>
        <p:txBody>
          <a:bodyPr/>
          <a:lstStyle>
            <a:lvl1pPr>
              <a:defRPr/>
            </a:lvl1pPr>
          </a:lstStyle>
          <a:p>
            <a:pPr>
              <a:defRPr/>
            </a:pPr>
            <a:fld id="{3DD765AF-DAC7-4CA9-AAD2-D281F5766FFF}" type="slidenum">
              <a:rPr lang="ru-RU"/>
              <a:pPr>
                <a:defRPr/>
              </a:pPr>
              <a:t>‹#›</a:t>
            </a:fld>
            <a:endParaRPr lang="ru-RU"/>
          </a:p>
        </p:txBody>
      </p:sp>
      <p:sp>
        <p:nvSpPr>
          <p:cNvPr id="9" name="Rectangle 14"/>
          <p:cNvSpPr>
            <a:spLocks noGrp="1" noChangeArrowheads="1"/>
          </p:cNvSpPr>
          <p:nvPr>
            <p:ph type="ftr" sz="quarter" idx="12"/>
          </p:nvPr>
        </p:nvSpPr>
        <p:spPr>
          <a:ln/>
        </p:spPr>
        <p:txBody>
          <a:bodyPr/>
          <a:lstStyle>
            <a:lvl1pPr>
              <a:defRPr/>
            </a:lvl1pPr>
          </a:lstStyle>
          <a:p>
            <a:pPr>
              <a:defRPr/>
            </a:pPr>
            <a:endParaRPr lang="ru-RU"/>
          </a:p>
        </p:txBody>
      </p:sp>
    </p:spTree>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Rectangle 2"/>
          <p:cNvSpPr>
            <a:spLocks noGrp="1" noChangeArrowheads="1"/>
          </p:cNvSpPr>
          <p:nvPr>
            <p:ph type="dt" sz="half" idx="10"/>
          </p:nvPr>
        </p:nvSpPr>
        <p:spPr>
          <a:ln/>
        </p:spPr>
        <p:txBody>
          <a:bodyPr/>
          <a:lstStyle>
            <a:lvl1pPr>
              <a:defRPr/>
            </a:lvl1pPr>
          </a:lstStyle>
          <a:p>
            <a:pPr>
              <a:defRPr/>
            </a:pPr>
            <a:endParaRPr lang="ru-RU"/>
          </a:p>
        </p:txBody>
      </p:sp>
      <p:sp>
        <p:nvSpPr>
          <p:cNvPr id="4" name="Rectangle 3"/>
          <p:cNvSpPr>
            <a:spLocks noGrp="1" noChangeArrowheads="1"/>
          </p:cNvSpPr>
          <p:nvPr>
            <p:ph type="sldNum" sz="quarter" idx="11"/>
          </p:nvPr>
        </p:nvSpPr>
        <p:spPr>
          <a:ln/>
        </p:spPr>
        <p:txBody>
          <a:bodyPr/>
          <a:lstStyle>
            <a:lvl1pPr>
              <a:defRPr/>
            </a:lvl1pPr>
          </a:lstStyle>
          <a:p>
            <a:pPr>
              <a:defRPr/>
            </a:pPr>
            <a:fld id="{E0062240-1094-499C-95EC-60F3FC9C359E}" type="slidenum">
              <a:rPr lang="ru-RU"/>
              <a:pPr>
                <a:defRPr/>
              </a:pPr>
              <a:t>‹#›</a:t>
            </a:fld>
            <a:endParaRPr lang="ru-RU"/>
          </a:p>
        </p:txBody>
      </p:sp>
      <p:sp>
        <p:nvSpPr>
          <p:cNvPr id="5" name="Rectangle 14"/>
          <p:cNvSpPr>
            <a:spLocks noGrp="1" noChangeArrowheads="1"/>
          </p:cNvSpPr>
          <p:nvPr>
            <p:ph type="ftr" sz="quarter" idx="12"/>
          </p:nvPr>
        </p:nvSpPr>
        <p:spPr>
          <a:ln/>
        </p:spPr>
        <p:txBody>
          <a:bodyPr/>
          <a:lstStyle>
            <a:lvl1pPr>
              <a:defRPr/>
            </a:lvl1pPr>
          </a:lstStyle>
          <a:p>
            <a:pPr>
              <a:defRPr/>
            </a:pPr>
            <a:endParaRPr lang="ru-RU"/>
          </a:p>
        </p:txBody>
      </p:sp>
    </p:spTree>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Rectangle 2"/>
          <p:cNvSpPr>
            <a:spLocks noGrp="1" noChangeArrowheads="1"/>
          </p:cNvSpPr>
          <p:nvPr>
            <p:ph type="dt" sz="half" idx="10"/>
          </p:nvPr>
        </p:nvSpPr>
        <p:spPr>
          <a:ln/>
        </p:spPr>
        <p:txBody>
          <a:bodyPr/>
          <a:lstStyle>
            <a:lvl1pPr>
              <a:defRPr/>
            </a:lvl1pPr>
          </a:lstStyle>
          <a:p>
            <a:pPr>
              <a:defRPr/>
            </a:pPr>
            <a:endParaRPr lang="ru-RU"/>
          </a:p>
        </p:txBody>
      </p:sp>
      <p:sp>
        <p:nvSpPr>
          <p:cNvPr id="3" name="Rectangle 3"/>
          <p:cNvSpPr>
            <a:spLocks noGrp="1" noChangeArrowheads="1"/>
          </p:cNvSpPr>
          <p:nvPr>
            <p:ph type="sldNum" sz="quarter" idx="11"/>
          </p:nvPr>
        </p:nvSpPr>
        <p:spPr>
          <a:ln/>
        </p:spPr>
        <p:txBody>
          <a:bodyPr/>
          <a:lstStyle>
            <a:lvl1pPr>
              <a:defRPr/>
            </a:lvl1pPr>
          </a:lstStyle>
          <a:p>
            <a:pPr>
              <a:defRPr/>
            </a:pPr>
            <a:fld id="{36F9B578-E176-4A1C-B586-FD1810537833}" type="slidenum">
              <a:rPr lang="ru-RU"/>
              <a:pPr>
                <a:defRPr/>
              </a:pPr>
              <a:t>‹#›</a:t>
            </a:fld>
            <a:endParaRPr lang="ru-RU"/>
          </a:p>
        </p:txBody>
      </p:sp>
      <p:sp>
        <p:nvSpPr>
          <p:cNvPr id="4" name="Rectangle 14"/>
          <p:cNvSpPr>
            <a:spLocks noGrp="1" noChangeArrowheads="1"/>
          </p:cNvSpPr>
          <p:nvPr>
            <p:ph type="ftr" sz="quarter" idx="12"/>
          </p:nvPr>
        </p:nvSpPr>
        <p:spPr>
          <a:ln/>
        </p:spPr>
        <p:txBody>
          <a:bodyPr/>
          <a:lstStyle>
            <a:lvl1pPr>
              <a:defRPr/>
            </a:lvl1pPr>
          </a:lstStyle>
          <a:p>
            <a:pPr>
              <a:defRPr/>
            </a:pPr>
            <a:endParaRPr lang="ru-RU"/>
          </a:p>
        </p:txBody>
      </p:sp>
    </p:spTree>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Rectangle 2"/>
          <p:cNvSpPr>
            <a:spLocks noGrp="1" noChangeArrowheads="1"/>
          </p:cNvSpPr>
          <p:nvPr>
            <p:ph type="dt" sz="half" idx="10"/>
          </p:nvPr>
        </p:nvSpPr>
        <p:spPr>
          <a:ln/>
        </p:spPr>
        <p:txBody>
          <a:bodyPr/>
          <a:lstStyle>
            <a:lvl1pPr>
              <a:defRPr/>
            </a:lvl1pPr>
          </a:lstStyle>
          <a:p>
            <a:pPr>
              <a:defRPr/>
            </a:pPr>
            <a:endParaRPr lang="ru-RU"/>
          </a:p>
        </p:txBody>
      </p:sp>
      <p:sp>
        <p:nvSpPr>
          <p:cNvPr id="6" name="Rectangle 3"/>
          <p:cNvSpPr>
            <a:spLocks noGrp="1" noChangeArrowheads="1"/>
          </p:cNvSpPr>
          <p:nvPr>
            <p:ph type="sldNum" sz="quarter" idx="11"/>
          </p:nvPr>
        </p:nvSpPr>
        <p:spPr>
          <a:ln/>
        </p:spPr>
        <p:txBody>
          <a:bodyPr/>
          <a:lstStyle>
            <a:lvl1pPr>
              <a:defRPr/>
            </a:lvl1pPr>
          </a:lstStyle>
          <a:p>
            <a:pPr>
              <a:defRPr/>
            </a:pPr>
            <a:fld id="{2ED6664F-A1C7-470A-AB7A-EAB3C9425BC7}" type="slidenum">
              <a:rPr lang="ru-RU"/>
              <a:pPr>
                <a:defRPr/>
              </a:pPr>
              <a:t>‹#›</a:t>
            </a:fld>
            <a:endParaRPr lang="ru-RU"/>
          </a:p>
        </p:txBody>
      </p:sp>
      <p:sp>
        <p:nvSpPr>
          <p:cNvPr id="7" name="Rectangle 14"/>
          <p:cNvSpPr>
            <a:spLocks noGrp="1" noChangeArrowheads="1"/>
          </p:cNvSpPr>
          <p:nvPr>
            <p:ph type="ftr" sz="quarter" idx="12"/>
          </p:nvPr>
        </p:nvSpPr>
        <p:spPr>
          <a:ln/>
        </p:spPr>
        <p:txBody>
          <a:bodyPr/>
          <a:lstStyle>
            <a:lvl1pPr>
              <a:defRPr/>
            </a:lvl1pPr>
          </a:lstStyle>
          <a:p>
            <a:pPr>
              <a:defRPr/>
            </a:pPr>
            <a:endParaRPr lang="ru-RU"/>
          </a:p>
        </p:txBody>
      </p:sp>
    </p:spTree>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ru-RU" noProof="0" smtClean="0"/>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Rectangle 2"/>
          <p:cNvSpPr>
            <a:spLocks noGrp="1" noChangeArrowheads="1"/>
          </p:cNvSpPr>
          <p:nvPr>
            <p:ph type="dt" sz="half" idx="10"/>
          </p:nvPr>
        </p:nvSpPr>
        <p:spPr>
          <a:ln/>
        </p:spPr>
        <p:txBody>
          <a:bodyPr/>
          <a:lstStyle>
            <a:lvl1pPr>
              <a:defRPr/>
            </a:lvl1pPr>
          </a:lstStyle>
          <a:p>
            <a:pPr>
              <a:defRPr/>
            </a:pPr>
            <a:endParaRPr lang="ru-RU"/>
          </a:p>
        </p:txBody>
      </p:sp>
      <p:sp>
        <p:nvSpPr>
          <p:cNvPr id="6" name="Rectangle 3"/>
          <p:cNvSpPr>
            <a:spLocks noGrp="1" noChangeArrowheads="1"/>
          </p:cNvSpPr>
          <p:nvPr>
            <p:ph type="sldNum" sz="quarter" idx="11"/>
          </p:nvPr>
        </p:nvSpPr>
        <p:spPr>
          <a:ln/>
        </p:spPr>
        <p:txBody>
          <a:bodyPr/>
          <a:lstStyle>
            <a:lvl1pPr>
              <a:defRPr/>
            </a:lvl1pPr>
          </a:lstStyle>
          <a:p>
            <a:pPr>
              <a:defRPr/>
            </a:pPr>
            <a:fld id="{1652B98D-E84C-4569-AB98-2E8126EF33E2}" type="slidenum">
              <a:rPr lang="ru-RU"/>
              <a:pPr>
                <a:defRPr/>
              </a:pPr>
              <a:t>‹#›</a:t>
            </a:fld>
            <a:endParaRPr lang="ru-RU"/>
          </a:p>
        </p:txBody>
      </p:sp>
      <p:sp>
        <p:nvSpPr>
          <p:cNvPr id="7" name="Rectangle 14"/>
          <p:cNvSpPr>
            <a:spLocks noGrp="1" noChangeArrowheads="1"/>
          </p:cNvSpPr>
          <p:nvPr>
            <p:ph type="ftr" sz="quarter" idx="12"/>
          </p:nvPr>
        </p:nvSpPr>
        <p:spPr>
          <a:ln/>
        </p:spPr>
        <p:txBody>
          <a:bodyPr/>
          <a:lstStyle>
            <a:lvl1pPr>
              <a:defRPr/>
            </a:lvl1pPr>
          </a:lstStyle>
          <a:p>
            <a:pPr>
              <a:defRPr/>
            </a:pPr>
            <a:endParaRPr lang="ru-RU"/>
          </a:p>
        </p:txBody>
      </p:sp>
    </p:spTree>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2"/>
          <p:cNvSpPr>
            <a:spLocks noGrp="1" noChangeArrowheads="1"/>
          </p:cNvSpPr>
          <p:nvPr>
            <p:ph type="dt" sz="half" idx="10"/>
          </p:nvPr>
        </p:nvSpPr>
        <p:spPr>
          <a:ln/>
        </p:spPr>
        <p:txBody>
          <a:bodyPr/>
          <a:lstStyle>
            <a:lvl1pPr>
              <a:defRPr/>
            </a:lvl1pPr>
          </a:lstStyle>
          <a:p>
            <a:pPr>
              <a:defRPr/>
            </a:pPr>
            <a:endParaRPr lang="ru-RU"/>
          </a:p>
        </p:txBody>
      </p:sp>
      <p:sp>
        <p:nvSpPr>
          <p:cNvPr id="5" name="Rectangle 3"/>
          <p:cNvSpPr>
            <a:spLocks noGrp="1" noChangeArrowheads="1"/>
          </p:cNvSpPr>
          <p:nvPr>
            <p:ph type="sldNum" sz="quarter" idx="11"/>
          </p:nvPr>
        </p:nvSpPr>
        <p:spPr>
          <a:ln/>
        </p:spPr>
        <p:txBody>
          <a:bodyPr/>
          <a:lstStyle>
            <a:lvl1pPr>
              <a:defRPr/>
            </a:lvl1pPr>
          </a:lstStyle>
          <a:p>
            <a:pPr>
              <a:defRPr/>
            </a:pPr>
            <a:fld id="{E095EC99-41A1-4DC8-86C1-777E877872B2}" type="slidenum">
              <a:rPr lang="ru-RU"/>
              <a:pPr>
                <a:defRPr/>
              </a:pPr>
              <a:t>‹#›</a:t>
            </a:fld>
            <a:endParaRPr lang="ru-RU"/>
          </a:p>
        </p:txBody>
      </p:sp>
      <p:sp>
        <p:nvSpPr>
          <p:cNvPr id="6" name="Rectangle 14"/>
          <p:cNvSpPr>
            <a:spLocks noGrp="1" noChangeArrowheads="1"/>
          </p:cNvSpPr>
          <p:nvPr>
            <p:ph type="ftr" sz="quarter" idx="12"/>
          </p:nvPr>
        </p:nvSpPr>
        <p:spPr>
          <a:ln/>
        </p:spPr>
        <p:txBody>
          <a:bodyPr/>
          <a:lstStyle>
            <a:lvl1pPr>
              <a:defRPr/>
            </a:lvl1pPr>
          </a:lstStyle>
          <a:p>
            <a:pPr>
              <a:defRPr/>
            </a:pPr>
            <a:endParaRPr lang="ru-RU"/>
          </a:p>
        </p:txBody>
      </p:sp>
    </p:spTree>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2"/>
          <p:cNvSpPr>
            <a:spLocks noGrp="1" noChangeArrowheads="1"/>
          </p:cNvSpPr>
          <p:nvPr>
            <p:ph type="dt" sz="half" idx="10"/>
          </p:nvPr>
        </p:nvSpPr>
        <p:spPr>
          <a:ln/>
        </p:spPr>
        <p:txBody>
          <a:bodyPr/>
          <a:lstStyle>
            <a:lvl1pPr>
              <a:defRPr/>
            </a:lvl1pPr>
          </a:lstStyle>
          <a:p>
            <a:pPr>
              <a:defRPr/>
            </a:pPr>
            <a:endParaRPr lang="ru-RU"/>
          </a:p>
        </p:txBody>
      </p:sp>
      <p:sp>
        <p:nvSpPr>
          <p:cNvPr id="5" name="Rectangle 3"/>
          <p:cNvSpPr>
            <a:spLocks noGrp="1" noChangeArrowheads="1"/>
          </p:cNvSpPr>
          <p:nvPr>
            <p:ph type="sldNum" sz="quarter" idx="11"/>
          </p:nvPr>
        </p:nvSpPr>
        <p:spPr>
          <a:ln/>
        </p:spPr>
        <p:txBody>
          <a:bodyPr/>
          <a:lstStyle>
            <a:lvl1pPr>
              <a:defRPr/>
            </a:lvl1pPr>
          </a:lstStyle>
          <a:p>
            <a:pPr>
              <a:defRPr/>
            </a:pPr>
            <a:fld id="{9F23CF15-F991-42C4-92B6-D048EF04C5BA}" type="slidenum">
              <a:rPr lang="ru-RU"/>
              <a:pPr>
                <a:defRPr/>
              </a:pPr>
              <a:t>‹#›</a:t>
            </a:fld>
            <a:endParaRPr lang="ru-RU"/>
          </a:p>
        </p:txBody>
      </p:sp>
      <p:sp>
        <p:nvSpPr>
          <p:cNvPr id="6" name="Rectangle 14"/>
          <p:cNvSpPr>
            <a:spLocks noGrp="1" noChangeArrowheads="1"/>
          </p:cNvSpPr>
          <p:nvPr>
            <p:ph type="ftr" sz="quarter" idx="12"/>
          </p:nvPr>
        </p:nvSpPr>
        <p:spPr>
          <a:ln/>
        </p:spPr>
        <p:txBody>
          <a:bodyPr/>
          <a:lstStyle>
            <a:lvl1pPr>
              <a:defRPr/>
            </a:lvl1pPr>
          </a:lstStyle>
          <a:p>
            <a:pPr>
              <a:defRPr/>
            </a:pPr>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Rectangle 7"/>
          <p:cNvSpPr>
            <a:spLocks noGrp="1" noChangeArrowheads="1"/>
          </p:cNvSpPr>
          <p:nvPr>
            <p:ph type="dt" sz="half" idx="10"/>
          </p:nvPr>
        </p:nvSpPr>
        <p:spPr>
          <a:ln/>
        </p:spPr>
        <p:txBody>
          <a:bodyPr/>
          <a:lstStyle>
            <a:lvl1pPr>
              <a:defRPr/>
            </a:lvl1pPr>
          </a:lstStyle>
          <a:p>
            <a:pPr>
              <a:defRPr/>
            </a:pPr>
            <a:endParaRPr lang="ru-RU"/>
          </a:p>
        </p:txBody>
      </p:sp>
      <p:sp>
        <p:nvSpPr>
          <p:cNvPr id="3" name="Rectangle 8"/>
          <p:cNvSpPr>
            <a:spLocks noGrp="1" noChangeArrowheads="1"/>
          </p:cNvSpPr>
          <p:nvPr>
            <p:ph type="ftr" sz="quarter" idx="11"/>
          </p:nvPr>
        </p:nvSpPr>
        <p:spPr>
          <a:ln/>
        </p:spPr>
        <p:txBody>
          <a:bodyPr/>
          <a:lstStyle>
            <a:lvl1pPr>
              <a:defRPr/>
            </a:lvl1pPr>
          </a:lstStyle>
          <a:p>
            <a:pPr>
              <a:defRPr/>
            </a:pPr>
            <a:endParaRPr lang="ru-RU"/>
          </a:p>
        </p:txBody>
      </p:sp>
      <p:sp>
        <p:nvSpPr>
          <p:cNvPr id="4" name="Rectangle 9"/>
          <p:cNvSpPr>
            <a:spLocks noGrp="1" noChangeArrowheads="1"/>
          </p:cNvSpPr>
          <p:nvPr>
            <p:ph type="sldNum" sz="quarter" idx="12"/>
          </p:nvPr>
        </p:nvSpPr>
        <p:spPr>
          <a:ln/>
        </p:spPr>
        <p:txBody>
          <a:bodyPr/>
          <a:lstStyle>
            <a:lvl1pPr>
              <a:defRPr/>
            </a:lvl1pPr>
          </a:lstStyle>
          <a:p>
            <a:pPr>
              <a:defRPr/>
            </a:pPr>
            <a:fld id="{DD31EE01-84AE-41A3-9DC8-F81FFEFC3D1F}" type="slidenum">
              <a:rPr lang="ru-RU"/>
              <a:pPr>
                <a:defRPr/>
              </a:pPr>
              <a:t>‹#›</a:t>
            </a:fld>
            <a:endParaRPr lang="ru-RU"/>
          </a:p>
        </p:txBody>
      </p:sp>
    </p:spTree>
  </p:cSld>
  <p:clrMapOvr>
    <a:masterClrMapping/>
  </p:clrMapOvr>
  <p:transition spd="slow"/>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Rectangle 7"/>
          <p:cNvSpPr>
            <a:spLocks noGrp="1" noChangeArrowheads="1"/>
          </p:cNvSpPr>
          <p:nvPr>
            <p:ph type="dt" sz="half" idx="10"/>
          </p:nvPr>
        </p:nvSpPr>
        <p:spPr>
          <a:ln/>
        </p:spPr>
        <p:txBody>
          <a:bodyPr/>
          <a:lstStyle>
            <a:lvl1pPr>
              <a:defRPr/>
            </a:lvl1pPr>
          </a:lstStyle>
          <a:p>
            <a:pPr>
              <a:defRPr/>
            </a:pPr>
            <a:endParaRPr lang="ru-RU"/>
          </a:p>
        </p:txBody>
      </p:sp>
      <p:sp>
        <p:nvSpPr>
          <p:cNvPr id="6" name="Rectangle 8"/>
          <p:cNvSpPr>
            <a:spLocks noGrp="1" noChangeArrowheads="1"/>
          </p:cNvSpPr>
          <p:nvPr>
            <p:ph type="ftr" sz="quarter" idx="11"/>
          </p:nvPr>
        </p:nvSpPr>
        <p:spPr>
          <a:ln/>
        </p:spPr>
        <p:txBody>
          <a:bodyPr/>
          <a:lstStyle>
            <a:lvl1pPr>
              <a:defRPr/>
            </a:lvl1pPr>
          </a:lstStyle>
          <a:p>
            <a:pPr>
              <a:defRPr/>
            </a:pPr>
            <a:endParaRPr lang="ru-RU"/>
          </a:p>
        </p:txBody>
      </p:sp>
      <p:sp>
        <p:nvSpPr>
          <p:cNvPr id="7" name="Rectangle 9"/>
          <p:cNvSpPr>
            <a:spLocks noGrp="1" noChangeArrowheads="1"/>
          </p:cNvSpPr>
          <p:nvPr>
            <p:ph type="sldNum" sz="quarter" idx="12"/>
          </p:nvPr>
        </p:nvSpPr>
        <p:spPr>
          <a:ln/>
        </p:spPr>
        <p:txBody>
          <a:bodyPr/>
          <a:lstStyle>
            <a:lvl1pPr>
              <a:defRPr/>
            </a:lvl1pPr>
          </a:lstStyle>
          <a:p>
            <a:pPr>
              <a:defRPr/>
            </a:pPr>
            <a:fld id="{2E955C03-D546-46E8-8727-BF4E633924C9}" type="slidenum">
              <a:rPr lang="ru-RU"/>
              <a:pPr>
                <a:defRPr/>
              </a:pPr>
              <a:t>‹#›</a:t>
            </a:fld>
            <a:endParaRPr lang="ru-RU"/>
          </a:p>
        </p:txBody>
      </p:sp>
    </p:spTree>
  </p:cSld>
  <p:clrMapOvr>
    <a:masterClrMapping/>
  </p:clrMapOvr>
  <p:transition spd="slow"/>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ru-RU" noProof="0" smtClean="0"/>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Rectangle 7"/>
          <p:cNvSpPr>
            <a:spLocks noGrp="1" noChangeArrowheads="1"/>
          </p:cNvSpPr>
          <p:nvPr>
            <p:ph type="dt" sz="half" idx="10"/>
          </p:nvPr>
        </p:nvSpPr>
        <p:spPr>
          <a:ln/>
        </p:spPr>
        <p:txBody>
          <a:bodyPr/>
          <a:lstStyle>
            <a:lvl1pPr>
              <a:defRPr/>
            </a:lvl1pPr>
          </a:lstStyle>
          <a:p>
            <a:pPr>
              <a:defRPr/>
            </a:pPr>
            <a:endParaRPr lang="ru-RU"/>
          </a:p>
        </p:txBody>
      </p:sp>
      <p:sp>
        <p:nvSpPr>
          <p:cNvPr id="6" name="Rectangle 8"/>
          <p:cNvSpPr>
            <a:spLocks noGrp="1" noChangeArrowheads="1"/>
          </p:cNvSpPr>
          <p:nvPr>
            <p:ph type="ftr" sz="quarter" idx="11"/>
          </p:nvPr>
        </p:nvSpPr>
        <p:spPr>
          <a:ln/>
        </p:spPr>
        <p:txBody>
          <a:bodyPr/>
          <a:lstStyle>
            <a:lvl1pPr>
              <a:defRPr/>
            </a:lvl1pPr>
          </a:lstStyle>
          <a:p>
            <a:pPr>
              <a:defRPr/>
            </a:pPr>
            <a:endParaRPr lang="ru-RU"/>
          </a:p>
        </p:txBody>
      </p:sp>
      <p:sp>
        <p:nvSpPr>
          <p:cNvPr id="7" name="Rectangle 9"/>
          <p:cNvSpPr>
            <a:spLocks noGrp="1" noChangeArrowheads="1"/>
          </p:cNvSpPr>
          <p:nvPr>
            <p:ph type="sldNum" sz="quarter" idx="12"/>
          </p:nvPr>
        </p:nvSpPr>
        <p:spPr>
          <a:ln/>
        </p:spPr>
        <p:txBody>
          <a:bodyPr/>
          <a:lstStyle>
            <a:lvl1pPr>
              <a:defRPr/>
            </a:lvl1pPr>
          </a:lstStyle>
          <a:p>
            <a:pPr>
              <a:defRPr/>
            </a:pPr>
            <a:fld id="{7BF0E63A-9DF0-40AB-9BBC-B5036BEADD90}" type="slidenum">
              <a:rPr lang="ru-RU"/>
              <a:pPr>
                <a:defRPr/>
              </a:pPr>
              <a:t>‹#›</a:t>
            </a:fld>
            <a:endParaRPr lang="ru-RU"/>
          </a:p>
        </p:txBody>
      </p:sp>
    </p:spTree>
  </p:cSld>
  <p:clrMapOvr>
    <a:masterClrMapping/>
  </p:clrMapOvr>
  <p:transition spd="slow"/>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13" Type="http://schemas.openxmlformats.org/officeDocument/2006/relationships/slideLayout" Target="../slideLayouts/slideLayout46.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slideLayout" Target="../slideLayouts/slideLayout45.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 Id="rId14" Type="http://schemas.openxmlformats.org/officeDocument/2006/relationships/theme" Target="../theme/theme4.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4.xml"/><Relationship Id="rId3" Type="http://schemas.openxmlformats.org/officeDocument/2006/relationships/slideLayout" Target="../slideLayouts/slideLayout49.xml"/><Relationship Id="rId7" Type="http://schemas.openxmlformats.org/officeDocument/2006/relationships/slideLayout" Target="../slideLayouts/slideLayout53.xml"/><Relationship Id="rId12" Type="http://schemas.openxmlformats.org/officeDocument/2006/relationships/theme" Target="../theme/theme5.xml"/><Relationship Id="rId2" Type="http://schemas.openxmlformats.org/officeDocument/2006/relationships/slideLayout" Target="../slideLayouts/slideLayout48.xml"/><Relationship Id="rId1" Type="http://schemas.openxmlformats.org/officeDocument/2006/relationships/slideLayout" Target="../slideLayouts/slideLayout47.xml"/><Relationship Id="rId6" Type="http://schemas.openxmlformats.org/officeDocument/2006/relationships/slideLayout" Target="../slideLayouts/slideLayout52.xml"/><Relationship Id="rId11" Type="http://schemas.openxmlformats.org/officeDocument/2006/relationships/slideLayout" Target="../slideLayouts/slideLayout57.xml"/><Relationship Id="rId5" Type="http://schemas.openxmlformats.org/officeDocument/2006/relationships/slideLayout" Target="../slideLayouts/slideLayout51.xml"/><Relationship Id="rId10" Type="http://schemas.openxmlformats.org/officeDocument/2006/relationships/slideLayout" Target="../slideLayouts/slideLayout56.xml"/><Relationship Id="rId4" Type="http://schemas.openxmlformats.org/officeDocument/2006/relationships/slideLayout" Target="../slideLayouts/slideLayout50.xml"/><Relationship Id="rId9" Type="http://schemas.openxmlformats.org/officeDocument/2006/relationships/slideLayout" Target="../slideLayouts/slideLayout55.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5.xml"/><Relationship Id="rId3" Type="http://schemas.openxmlformats.org/officeDocument/2006/relationships/slideLayout" Target="../slideLayouts/slideLayout60.xml"/><Relationship Id="rId7" Type="http://schemas.openxmlformats.org/officeDocument/2006/relationships/slideLayout" Target="../slideLayouts/slideLayout64.xml"/><Relationship Id="rId12" Type="http://schemas.openxmlformats.org/officeDocument/2006/relationships/theme" Target="../theme/theme6.xml"/><Relationship Id="rId2" Type="http://schemas.openxmlformats.org/officeDocument/2006/relationships/slideLayout" Target="../slideLayouts/slideLayout59.xml"/><Relationship Id="rId1" Type="http://schemas.openxmlformats.org/officeDocument/2006/relationships/slideLayout" Target="../slideLayouts/slideLayout58.xml"/><Relationship Id="rId6" Type="http://schemas.openxmlformats.org/officeDocument/2006/relationships/slideLayout" Target="../slideLayouts/slideLayout63.xml"/><Relationship Id="rId11" Type="http://schemas.openxmlformats.org/officeDocument/2006/relationships/slideLayout" Target="../slideLayouts/slideLayout68.xml"/><Relationship Id="rId5" Type="http://schemas.openxmlformats.org/officeDocument/2006/relationships/slideLayout" Target="../slideLayouts/slideLayout62.xml"/><Relationship Id="rId10" Type="http://schemas.openxmlformats.org/officeDocument/2006/relationships/slideLayout" Target="../slideLayouts/slideLayout67.xml"/><Relationship Id="rId4" Type="http://schemas.openxmlformats.org/officeDocument/2006/relationships/slideLayout" Target="../slideLayouts/slideLayout61.xml"/><Relationship Id="rId9" Type="http://schemas.openxmlformats.org/officeDocument/2006/relationships/slideLayout" Target="../slideLayouts/slideLayout66.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0" y="0"/>
            <a:ext cx="2667000" cy="6858000"/>
            <a:chOff x="0" y="0"/>
            <a:chExt cx="1680" cy="4320"/>
          </a:xfrm>
        </p:grpSpPr>
        <p:sp>
          <p:nvSpPr>
            <p:cNvPr id="75779" name="Rectangle 3"/>
            <p:cNvSpPr>
              <a:spLocks noChangeArrowheads="1"/>
            </p:cNvSpPr>
            <p:nvPr/>
          </p:nvSpPr>
          <p:spPr bwMode="hidden">
            <a:xfrm>
              <a:off x="1248" y="0"/>
              <a:ext cx="432" cy="4320"/>
            </a:xfrm>
            <a:prstGeom prst="rect">
              <a:avLst/>
            </a:prstGeom>
            <a:gradFill rotWithShape="0">
              <a:gsLst>
                <a:gs pos="0">
                  <a:schemeClr val="bg1">
                    <a:gamma/>
                    <a:shade val="45490"/>
                    <a:invGamma/>
                  </a:schemeClr>
                </a:gs>
                <a:gs pos="100000">
                  <a:schemeClr val="bg1"/>
                </a:gs>
              </a:gsLst>
              <a:lin ang="0" scaled="1"/>
            </a:gradFill>
            <a:ln w="9525">
              <a:noFill/>
              <a:miter lim="800000"/>
              <a:headEnd/>
              <a:tailEnd/>
            </a:ln>
            <a:effectLst/>
          </p:spPr>
          <p:txBody>
            <a:bodyPr wrap="none" anchor="ctr"/>
            <a:lstStyle/>
            <a:p>
              <a:pPr algn="ctr">
                <a:defRPr/>
              </a:pPr>
              <a:endParaRPr lang="ru-RU"/>
            </a:p>
          </p:txBody>
        </p:sp>
        <p:pic>
          <p:nvPicPr>
            <p:cNvPr id="1033" name="Picture 4" descr="slidemaster_med3"/>
            <p:cNvPicPr>
              <a:picLocks noChangeAspect="1" noChangeArrowheads="1"/>
            </p:cNvPicPr>
            <p:nvPr/>
          </p:nvPicPr>
          <p:blipFill>
            <a:blip r:embed="rId13" cstate="print"/>
            <a:srcRect/>
            <a:stretch>
              <a:fillRect/>
            </a:stretch>
          </p:blipFill>
          <p:spPr bwMode="ltGray">
            <a:xfrm>
              <a:off x="0" y="0"/>
              <a:ext cx="1348" cy="4320"/>
            </a:xfrm>
            <a:prstGeom prst="rect">
              <a:avLst/>
            </a:prstGeom>
            <a:noFill/>
            <a:ln w="9525">
              <a:noFill/>
              <a:miter lim="800000"/>
              <a:headEnd/>
              <a:tailEnd/>
            </a:ln>
          </p:spPr>
        </p:pic>
      </p:grpSp>
      <p:sp>
        <p:nvSpPr>
          <p:cNvPr id="75781" name="Rectangle 5"/>
          <p:cNvSpPr>
            <a:spLocks noGrp="1" noChangeArrowheads="1"/>
          </p:cNvSpPr>
          <p:nvPr>
            <p:ph type="title"/>
          </p:nvPr>
        </p:nvSpPr>
        <p:spPr bwMode="auto">
          <a:xfrm>
            <a:off x="2438400" y="228600"/>
            <a:ext cx="6400800" cy="12192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ru-RU" smtClean="0"/>
              <a:t>Образец заголовка</a:t>
            </a:r>
          </a:p>
        </p:txBody>
      </p:sp>
      <p:sp>
        <p:nvSpPr>
          <p:cNvPr id="75782" name="Rectangle 6"/>
          <p:cNvSpPr>
            <a:spLocks noGrp="1" noChangeArrowheads="1"/>
          </p:cNvSpPr>
          <p:nvPr>
            <p:ph type="body" idx="1"/>
          </p:nvPr>
        </p:nvSpPr>
        <p:spPr bwMode="auto">
          <a:xfrm>
            <a:off x="2438400" y="1600200"/>
            <a:ext cx="6400800" cy="4495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p>
        </p:txBody>
      </p:sp>
      <p:sp>
        <p:nvSpPr>
          <p:cNvPr id="75783" name="Rectangle 7"/>
          <p:cNvSpPr>
            <a:spLocks noGrp="1" noChangeArrowheads="1"/>
          </p:cNvSpPr>
          <p:nvPr>
            <p:ph type="dt" sz="half" idx="2"/>
          </p:nvPr>
        </p:nvSpPr>
        <p:spPr bwMode="auto">
          <a:xfrm>
            <a:off x="152400" y="6248400"/>
            <a:ext cx="1901825"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effectLst>
                  <a:outerShdw blurRad="38100" dist="38100" dir="2700000" algn="tl">
                    <a:srgbClr val="C0C0C0"/>
                  </a:outerShdw>
                </a:effectLst>
              </a:defRPr>
            </a:lvl1pPr>
          </a:lstStyle>
          <a:p>
            <a:pPr>
              <a:defRPr/>
            </a:pPr>
            <a:endParaRPr lang="ru-RU"/>
          </a:p>
        </p:txBody>
      </p:sp>
      <p:sp>
        <p:nvSpPr>
          <p:cNvPr id="75784" name="Rectangle 8"/>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effectLst>
                  <a:outerShdw blurRad="38100" dist="38100" dir="2700000" algn="tl">
                    <a:srgbClr val="C0C0C0"/>
                  </a:outerShdw>
                </a:effectLst>
              </a:defRPr>
            </a:lvl1pPr>
          </a:lstStyle>
          <a:p>
            <a:pPr>
              <a:defRPr/>
            </a:pPr>
            <a:endParaRPr lang="ru-RU"/>
          </a:p>
        </p:txBody>
      </p:sp>
      <p:sp>
        <p:nvSpPr>
          <p:cNvPr id="75785" name="Rectangle 9"/>
          <p:cNvSpPr>
            <a:spLocks noGrp="1" noChangeArrowheads="1"/>
          </p:cNvSpPr>
          <p:nvPr>
            <p:ph type="sldNum" sz="quarter" idx="4"/>
          </p:nvPr>
        </p:nvSpPr>
        <p:spPr bwMode="auto">
          <a:xfrm>
            <a:off x="6934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a:effectLst>
                  <a:outerShdw blurRad="38100" dist="38100" dir="2700000" algn="tl">
                    <a:srgbClr val="C0C0C0"/>
                  </a:outerShdw>
                </a:effectLst>
              </a:defRPr>
            </a:lvl1pPr>
          </a:lstStyle>
          <a:p>
            <a:pPr>
              <a:defRPr/>
            </a:pPr>
            <a:fld id="{3636AEEC-74CC-481B-8182-2839BB92C60E}" type="slidenum">
              <a:rPr lang="ru-RU"/>
              <a:pPr>
                <a:defRPr/>
              </a:pPr>
              <a:t>‹#›</a:t>
            </a:fld>
            <a:endParaRPr lang="ru-RU"/>
          </a:p>
        </p:txBody>
      </p:sp>
    </p:spTree>
  </p:cSld>
  <p:clrMap bg1="lt1" tx1="dk1" bg2="lt2" tx2="dk2" accent1="accent1" accent2="accent2" accent3="accent3" accent4="accent4" accent5="accent5" accent6="accent6" hlink="hlink" folHlink="folHlink"/>
  <p:sldLayoutIdLst>
    <p:sldLayoutId id="2147484218" r:id="rId1"/>
    <p:sldLayoutId id="2147484156" r:id="rId2"/>
    <p:sldLayoutId id="2147484157" r:id="rId3"/>
    <p:sldLayoutId id="2147484158" r:id="rId4"/>
    <p:sldLayoutId id="2147484159" r:id="rId5"/>
    <p:sldLayoutId id="2147484160" r:id="rId6"/>
    <p:sldLayoutId id="2147484161" r:id="rId7"/>
    <p:sldLayoutId id="2147484162" r:id="rId8"/>
    <p:sldLayoutId id="2147484163" r:id="rId9"/>
    <p:sldLayoutId id="2147484164" r:id="rId10"/>
    <p:sldLayoutId id="2147484165" r:id="rId11"/>
  </p:sldLayoutIdLst>
  <p:transition spd="slow"/>
  <p:txStyles>
    <p:titleStyle>
      <a:lvl1pPr algn="l" rtl="0" eaLnBrk="0" fontAlgn="base" hangingPunct="0">
        <a:spcBef>
          <a:spcPct val="0"/>
        </a:spcBef>
        <a:spcAft>
          <a:spcPct val="0"/>
        </a:spcAft>
        <a:defRPr sz="3600">
          <a:solidFill>
            <a:schemeClr val="tx2"/>
          </a:solidFill>
          <a:effectLst>
            <a:outerShdw blurRad="38100" dist="38100" dir="2700000" algn="tl">
              <a:srgbClr val="C0C0C0"/>
            </a:outerShdw>
          </a:effectLst>
          <a:latin typeface="+mj-lt"/>
          <a:ea typeface="+mj-ea"/>
          <a:cs typeface="+mj-cs"/>
        </a:defRPr>
      </a:lvl1pPr>
      <a:lvl2pPr algn="l" rtl="0" eaLnBrk="0" fontAlgn="base" hangingPunct="0">
        <a:spcBef>
          <a:spcPct val="0"/>
        </a:spcBef>
        <a:spcAft>
          <a:spcPct val="0"/>
        </a:spcAft>
        <a:defRPr sz="3600">
          <a:solidFill>
            <a:schemeClr val="tx2"/>
          </a:solidFill>
          <a:effectLst>
            <a:outerShdw blurRad="38100" dist="38100" dir="2700000" algn="tl">
              <a:srgbClr val="C0C0C0"/>
            </a:outerShdw>
          </a:effectLst>
          <a:latin typeface="Arial" charset="0"/>
        </a:defRPr>
      </a:lvl2pPr>
      <a:lvl3pPr algn="l" rtl="0" eaLnBrk="0" fontAlgn="base" hangingPunct="0">
        <a:spcBef>
          <a:spcPct val="0"/>
        </a:spcBef>
        <a:spcAft>
          <a:spcPct val="0"/>
        </a:spcAft>
        <a:defRPr sz="3600">
          <a:solidFill>
            <a:schemeClr val="tx2"/>
          </a:solidFill>
          <a:effectLst>
            <a:outerShdw blurRad="38100" dist="38100" dir="2700000" algn="tl">
              <a:srgbClr val="C0C0C0"/>
            </a:outerShdw>
          </a:effectLst>
          <a:latin typeface="Arial" charset="0"/>
        </a:defRPr>
      </a:lvl3pPr>
      <a:lvl4pPr algn="l" rtl="0" eaLnBrk="0" fontAlgn="base" hangingPunct="0">
        <a:spcBef>
          <a:spcPct val="0"/>
        </a:spcBef>
        <a:spcAft>
          <a:spcPct val="0"/>
        </a:spcAft>
        <a:defRPr sz="3600">
          <a:solidFill>
            <a:schemeClr val="tx2"/>
          </a:solidFill>
          <a:effectLst>
            <a:outerShdw blurRad="38100" dist="38100" dir="2700000" algn="tl">
              <a:srgbClr val="C0C0C0"/>
            </a:outerShdw>
          </a:effectLst>
          <a:latin typeface="Arial" charset="0"/>
        </a:defRPr>
      </a:lvl4pPr>
      <a:lvl5pPr algn="l" rtl="0" eaLnBrk="0" fontAlgn="base" hangingPunct="0">
        <a:spcBef>
          <a:spcPct val="0"/>
        </a:spcBef>
        <a:spcAft>
          <a:spcPct val="0"/>
        </a:spcAft>
        <a:defRPr sz="3600">
          <a:solidFill>
            <a:schemeClr val="tx2"/>
          </a:solidFill>
          <a:effectLst>
            <a:outerShdw blurRad="38100" dist="38100" dir="2700000" algn="tl">
              <a:srgbClr val="C0C0C0"/>
            </a:outerShdw>
          </a:effectLst>
          <a:latin typeface="Arial" charset="0"/>
        </a:defRPr>
      </a:lvl5pPr>
      <a:lvl6pPr marL="457200" algn="l" rtl="0" fontAlgn="base">
        <a:spcBef>
          <a:spcPct val="0"/>
        </a:spcBef>
        <a:spcAft>
          <a:spcPct val="0"/>
        </a:spcAft>
        <a:defRPr sz="3600">
          <a:solidFill>
            <a:schemeClr val="tx2"/>
          </a:solidFill>
          <a:effectLst>
            <a:outerShdw blurRad="38100" dist="38100" dir="2700000" algn="tl">
              <a:srgbClr val="C0C0C0"/>
            </a:outerShdw>
          </a:effectLst>
          <a:latin typeface="Arial" charset="0"/>
        </a:defRPr>
      </a:lvl6pPr>
      <a:lvl7pPr marL="914400" algn="l" rtl="0" fontAlgn="base">
        <a:spcBef>
          <a:spcPct val="0"/>
        </a:spcBef>
        <a:spcAft>
          <a:spcPct val="0"/>
        </a:spcAft>
        <a:defRPr sz="3600">
          <a:solidFill>
            <a:schemeClr val="tx2"/>
          </a:solidFill>
          <a:effectLst>
            <a:outerShdw blurRad="38100" dist="38100" dir="2700000" algn="tl">
              <a:srgbClr val="C0C0C0"/>
            </a:outerShdw>
          </a:effectLst>
          <a:latin typeface="Arial" charset="0"/>
        </a:defRPr>
      </a:lvl7pPr>
      <a:lvl8pPr marL="1371600" algn="l" rtl="0" fontAlgn="base">
        <a:spcBef>
          <a:spcPct val="0"/>
        </a:spcBef>
        <a:spcAft>
          <a:spcPct val="0"/>
        </a:spcAft>
        <a:defRPr sz="3600">
          <a:solidFill>
            <a:schemeClr val="tx2"/>
          </a:solidFill>
          <a:effectLst>
            <a:outerShdw blurRad="38100" dist="38100" dir="2700000" algn="tl">
              <a:srgbClr val="C0C0C0"/>
            </a:outerShdw>
          </a:effectLst>
          <a:latin typeface="Arial" charset="0"/>
        </a:defRPr>
      </a:lvl8pPr>
      <a:lvl9pPr marL="1828800" algn="l" rtl="0" fontAlgn="base">
        <a:spcBef>
          <a:spcPct val="0"/>
        </a:spcBef>
        <a:spcAft>
          <a:spcPct val="0"/>
        </a:spcAft>
        <a:defRPr sz="3600">
          <a:solidFill>
            <a:schemeClr val="tx2"/>
          </a:solidFill>
          <a:effectLst>
            <a:outerShdw blurRad="38100" dist="38100" dir="2700000" algn="tl">
              <a:srgbClr val="C0C0C0"/>
            </a:outerShdw>
          </a:effectLst>
          <a:latin typeface="Arial" charset="0"/>
        </a:defRPr>
      </a:lvl9pPr>
    </p:titleStyle>
    <p:bodyStyle>
      <a:lvl1pPr marL="342900" indent="-342900" algn="l" rtl="0" eaLnBrk="0" fontAlgn="base" hangingPunct="0">
        <a:spcBef>
          <a:spcPct val="20000"/>
        </a:spcBef>
        <a:spcAft>
          <a:spcPct val="0"/>
        </a:spcAft>
        <a:buClr>
          <a:schemeClr val="hlink"/>
        </a:buClr>
        <a:buSzPct val="70000"/>
        <a:buFont typeface="Wingdings" pitchFamily="2" charset="2"/>
        <a:buChar char="n"/>
        <a:defRPr sz="3200">
          <a:solidFill>
            <a:schemeClr val="tx1"/>
          </a:solidFill>
          <a:effectLst>
            <a:outerShdw blurRad="38100" dist="38100" dir="2700000" algn="tl">
              <a:srgbClr val="C0C0C0"/>
            </a:outerShdw>
          </a:effectLst>
          <a:latin typeface="+mn-lt"/>
          <a:ea typeface="+mn-ea"/>
          <a:cs typeface="+mn-cs"/>
        </a:defRPr>
      </a:lvl1pPr>
      <a:lvl2pPr marL="742950" indent="-285750" algn="l" rtl="0" eaLnBrk="0" fontAlgn="base" hangingPunct="0">
        <a:spcBef>
          <a:spcPct val="20000"/>
        </a:spcBef>
        <a:spcAft>
          <a:spcPct val="0"/>
        </a:spcAft>
        <a:buClr>
          <a:schemeClr val="folHlink"/>
        </a:buClr>
        <a:buSzPct val="70000"/>
        <a:buFont typeface="Wingdings" pitchFamily="2" charset="2"/>
        <a:buChar char="l"/>
        <a:defRPr sz="2800">
          <a:solidFill>
            <a:schemeClr val="tx1"/>
          </a:solidFill>
          <a:effectLst>
            <a:outerShdw blurRad="38100" dist="38100" dir="2700000" algn="tl">
              <a:srgbClr val="C0C0C0"/>
            </a:outerShdw>
          </a:effectLst>
          <a:latin typeface="+mn-lt"/>
        </a:defRPr>
      </a:lvl2pPr>
      <a:lvl3pPr marL="1143000" indent="-228600" algn="l" rtl="0" eaLnBrk="0" fontAlgn="base" hangingPunct="0">
        <a:spcBef>
          <a:spcPct val="20000"/>
        </a:spcBef>
        <a:spcAft>
          <a:spcPct val="0"/>
        </a:spcAft>
        <a:buClr>
          <a:schemeClr val="hlink"/>
        </a:buClr>
        <a:buSzPct val="70000"/>
        <a:buFont typeface="Wingdings" pitchFamily="2" charset="2"/>
        <a:buChar char="n"/>
        <a:defRPr sz="2400">
          <a:solidFill>
            <a:schemeClr val="tx1"/>
          </a:solidFill>
          <a:effectLst>
            <a:outerShdw blurRad="38100" dist="38100" dir="2700000" algn="tl">
              <a:srgbClr val="C0C0C0"/>
            </a:outerShdw>
          </a:effectLst>
          <a:latin typeface="+mn-lt"/>
        </a:defRPr>
      </a:lvl3pPr>
      <a:lvl4pPr marL="1600200" indent="-228600" algn="l" rtl="0" eaLnBrk="0" fontAlgn="base" hangingPunct="0">
        <a:spcBef>
          <a:spcPct val="20000"/>
        </a:spcBef>
        <a:spcAft>
          <a:spcPct val="0"/>
        </a:spcAft>
        <a:buClr>
          <a:schemeClr val="folHlink"/>
        </a:buClr>
        <a:buSzPct val="70000"/>
        <a:buFont typeface="Wingdings" pitchFamily="2" charset="2"/>
        <a:buChar char="l"/>
        <a:defRPr sz="2000">
          <a:solidFill>
            <a:schemeClr val="tx1"/>
          </a:solidFill>
          <a:effectLst>
            <a:outerShdw blurRad="38100" dist="38100" dir="2700000" algn="tl">
              <a:srgbClr val="C0C0C0"/>
            </a:outerShdw>
          </a:effectLst>
          <a:latin typeface="+mn-lt"/>
        </a:defRPr>
      </a:lvl4pPr>
      <a:lvl5pPr marL="2057400" indent="-228600" algn="l" rtl="0" eaLnBrk="0" fontAlgn="base" hangingPunct="0">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C0C0C0"/>
            </a:outerShdw>
          </a:effectLst>
          <a:latin typeface="+mn-lt"/>
        </a:defRPr>
      </a:lvl5pPr>
      <a:lvl6pPr marL="25146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C0C0C0"/>
            </a:outerShdw>
          </a:effectLst>
          <a:latin typeface="+mn-lt"/>
        </a:defRPr>
      </a:lvl6pPr>
      <a:lvl7pPr marL="29718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C0C0C0"/>
            </a:outerShdw>
          </a:effectLst>
          <a:latin typeface="+mn-lt"/>
        </a:defRPr>
      </a:lvl7pPr>
      <a:lvl8pPr marL="34290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C0C0C0"/>
            </a:outerShdw>
          </a:effectLst>
          <a:latin typeface="+mn-lt"/>
        </a:defRPr>
      </a:lvl8pPr>
      <a:lvl9pPr marL="38862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C0C0C0"/>
            </a:outerShdw>
          </a:effectLst>
          <a:latin typeface="+mn-lt"/>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2"/>
            </a:gs>
            <a:gs pos="50000">
              <a:schemeClr val="bg1"/>
            </a:gs>
            <a:gs pos="100000">
              <a:schemeClr val="bg2"/>
            </a:gs>
          </a:gsLst>
          <a:lin ang="5400000" scaled="1"/>
        </a:gradFill>
        <a:effectLst/>
      </p:bgPr>
    </p:bg>
    <p:spTree>
      <p:nvGrpSpPr>
        <p:cNvPr id="1" name=""/>
        <p:cNvGrpSpPr/>
        <p:nvPr/>
      </p:nvGrpSpPr>
      <p:grpSpPr>
        <a:xfrm>
          <a:off x="0" y="0"/>
          <a:ext cx="0" cy="0"/>
          <a:chOff x="0" y="0"/>
          <a:chExt cx="0" cy="0"/>
        </a:xfrm>
      </p:grpSpPr>
      <p:grpSp>
        <p:nvGrpSpPr>
          <p:cNvPr id="2050" name="Group 2"/>
          <p:cNvGrpSpPr>
            <a:grpSpLocks/>
          </p:cNvGrpSpPr>
          <p:nvPr/>
        </p:nvGrpSpPr>
        <p:grpSpPr bwMode="auto">
          <a:xfrm>
            <a:off x="3800475" y="1789113"/>
            <a:ext cx="5340350" cy="5056187"/>
            <a:chOff x="2394" y="1127"/>
            <a:chExt cx="3364" cy="3185"/>
          </a:xfrm>
        </p:grpSpPr>
        <p:sp>
          <p:nvSpPr>
            <p:cNvPr id="82947" name="Rectangle 3"/>
            <p:cNvSpPr>
              <a:spLocks noChangeArrowheads="1"/>
            </p:cNvSpPr>
            <p:nvPr userDrawn="1"/>
          </p:nvSpPr>
          <p:spPr bwMode="ltGray">
            <a:xfrm>
              <a:off x="4230" y="1365"/>
              <a:ext cx="197" cy="102"/>
            </a:xfrm>
            <a:prstGeom prst="rect">
              <a:avLst/>
            </a:prstGeom>
            <a:gradFill rotWithShape="0">
              <a:gsLst>
                <a:gs pos="0">
                  <a:schemeClr val="bg2"/>
                </a:gs>
                <a:gs pos="100000">
                  <a:schemeClr val="bg2">
                    <a:gamma/>
                    <a:tint val="81961"/>
                    <a:invGamma/>
                  </a:schemeClr>
                </a:gs>
              </a:gsLst>
              <a:lin ang="5400000" scaled="1"/>
            </a:gradFill>
            <a:ln w="9525">
              <a:noFill/>
              <a:miter lim="800000"/>
              <a:headEnd/>
              <a:tailEnd/>
            </a:ln>
            <a:effectLst/>
          </p:spPr>
          <p:txBody>
            <a:bodyPr/>
            <a:lstStyle/>
            <a:p>
              <a:pPr>
                <a:defRPr/>
              </a:pPr>
              <a:endParaRPr lang="ru-RU"/>
            </a:p>
          </p:txBody>
        </p:sp>
        <p:sp>
          <p:nvSpPr>
            <p:cNvPr id="82948" name="Oval 4"/>
            <p:cNvSpPr>
              <a:spLocks noChangeArrowheads="1"/>
            </p:cNvSpPr>
            <p:nvPr userDrawn="1"/>
          </p:nvSpPr>
          <p:spPr bwMode="ltGray">
            <a:xfrm>
              <a:off x="4299" y="1185"/>
              <a:ext cx="47" cy="47"/>
            </a:xfrm>
            <a:prstGeom prst="ellipse">
              <a:avLst/>
            </a:prstGeom>
            <a:gradFill rotWithShape="0">
              <a:gsLst>
                <a:gs pos="0">
                  <a:schemeClr val="bg2"/>
                </a:gs>
                <a:gs pos="100000">
                  <a:schemeClr val="bg2">
                    <a:gamma/>
                    <a:tint val="81961"/>
                    <a:invGamma/>
                  </a:schemeClr>
                </a:gs>
              </a:gsLst>
              <a:lin ang="5400000" scaled="1"/>
            </a:gradFill>
            <a:ln w="9525">
              <a:noFill/>
              <a:round/>
              <a:headEnd/>
              <a:tailEnd/>
            </a:ln>
            <a:effectLst/>
          </p:spPr>
          <p:txBody>
            <a:bodyPr/>
            <a:lstStyle/>
            <a:p>
              <a:pPr>
                <a:defRPr/>
              </a:pPr>
              <a:endParaRPr lang="ru-RU"/>
            </a:p>
          </p:txBody>
        </p:sp>
        <p:sp>
          <p:nvSpPr>
            <p:cNvPr id="82949" name="Rectangle 5"/>
            <p:cNvSpPr>
              <a:spLocks noChangeArrowheads="1"/>
            </p:cNvSpPr>
            <p:nvPr userDrawn="1"/>
          </p:nvSpPr>
          <p:spPr bwMode="ltGray">
            <a:xfrm rot="995337">
              <a:off x="5205" y="1495"/>
              <a:ext cx="6" cy="2073"/>
            </a:xfrm>
            <a:prstGeom prst="rect">
              <a:avLst/>
            </a:prstGeom>
            <a:gradFill rotWithShape="0">
              <a:gsLst>
                <a:gs pos="0">
                  <a:schemeClr val="bg2"/>
                </a:gs>
                <a:gs pos="100000">
                  <a:schemeClr val="bg2">
                    <a:gamma/>
                    <a:tint val="81961"/>
                    <a:invGamma/>
                  </a:schemeClr>
                </a:gs>
              </a:gsLst>
              <a:lin ang="5400000" scaled="1"/>
            </a:gradFill>
            <a:ln w="9525">
              <a:noFill/>
              <a:miter lim="800000"/>
              <a:headEnd/>
              <a:tailEnd/>
            </a:ln>
            <a:effectLst/>
          </p:spPr>
          <p:txBody>
            <a:bodyPr/>
            <a:lstStyle/>
            <a:p>
              <a:pPr>
                <a:defRPr/>
              </a:pPr>
              <a:endParaRPr lang="ru-RU"/>
            </a:p>
          </p:txBody>
        </p:sp>
        <p:sp>
          <p:nvSpPr>
            <p:cNvPr id="82950" name="Freeform 6"/>
            <p:cNvSpPr>
              <a:spLocks noEditPoints="1"/>
            </p:cNvSpPr>
            <p:nvPr userDrawn="1"/>
          </p:nvSpPr>
          <p:spPr bwMode="ltGray">
            <a:xfrm>
              <a:off x="4871" y="3508"/>
              <a:ext cx="66" cy="96"/>
            </a:xfrm>
            <a:custGeom>
              <a:avLst/>
              <a:gdLst/>
              <a:ahLst/>
              <a:cxnLst>
                <a:cxn ang="0">
                  <a:pos x="18" y="96"/>
                </a:cxn>
                <a:cxn ang="0">
                  <a:pos x="42" y="78"/>
                </a:cxn>
                <a:cxn ang="0">
                  <a:pos x="60" y="60"/>
                </a:cxn>
                <a:cxn ang="0">
                  <a:pos x="66" y="36"/>
                </a:cxn>
                <a:cxn ang="0">
                  <a:pos x="60" y="12"/>
                </a:cxn>
                <a:cxn ang="0">
                  <a:pos x="36" y="0"/>
                </a:cxn>
                <a:cxn ang="0">
                  <a:pos x="24" y="6"/>
                </a:cxn>
                <a:cxn ang="0">
                  <a:pos x="12" y="12"/>
                </a:cxn>
                <a:cxn ang="0">
                  <a:pos x="0" y="36"/>
                </a:cxn>
                <a:cxn ang="0">
                  <a:pos x="0" y="60"/>
                </a:cxn>
                <a:cxn ang="0">
                  <a:pos x="12" y="84"/>
                </a:cxn>
                <a:cxn ang="0">
                  <a:pos x="18" y="96"/>
                </a:cxn>
                <a:cxn ang="0">
                  <a:pos x="18" y="96"/>
                </a:cxn>
                <a:cxn ang="0">
                  <a:pos x="42" y="18"/>
                </a:cxn>
                <a:cxn ang="0">
                  <a:pos x="54" y="24"/>
                </a:cxn>
                <a:cxn ang="0">
                  <a:pos x="60" y="36"/>
                </a:cxn>
                <a:cxn ang="0">
                  <a:pos x="60" y="48"/>
                </a:cxn>
                <a:cxn ang="0">
                  <a:pos x="54" y="54"/>
                </a:cxn>
                <a:cxn ang="0">
                  <a:pos x="36" y="72"/>
                </a:cxn>
                <a:cxn ang="0">
                  <a:pos x="24" y="78"/>
                </a:cxn>
                <a:cxn ang="0">
                  <a:pos x="24" y="78"/>
                </a:cxn>
                <a:cxn ang="0">
                  <a:pos x="12" y="48"/>
                </a:cxn>
                <a:cxn ang="0">
                  <a:pos x="18" y="24"/>
                </a:cxn>
                <a:cxn ang="0">
                  <a:pos x="30" y="18"/>
                </a:cxn>
                <a:cxn ang="0">
                  <a:pos x="42" y="18"/>
                </a:cxn>
                <a:cxn ang="0">
                  <a:pos x="42" y="18"/>
                </a:cxn>
              </a:cxnLst>
              <a:rect l="0" t="0" r="r" b="b"/>
              <a:pathLst>
                <a:path w="66" h="96">
                  <a:moveTo>
                    <a:pt x="18" y="96"/>
                  </a:moveTo>
                  <a:lnTo>
                    <a:pt x="42" y="78"/>
                  </a:lnTo>
                  <a:lnTo>
                    <a:pt x="60" y="60"/>
                  </a:lnTo>
                  <a:lnTo>
                    <a:pt x="66" y="36"/>
                  </a:lnTo>
                  <a:lnTo>
                    <a:pt x="60" y="12"/>
                  </a:lnTo>
                  <a:lnTo>
                    <a:pt x="36" y="0"/>
                  </a:lnTo>
                  <a:lnTo>
                    <a:pt x="24" y="6"/>
                  </a:lnTo>
                  <a:lnTo>
                    <a:pt x="12" y="12"/>
                  </a:lnTo>
                  <a:lnTo>
                    <a:pt x="0" y="36"/>
                  </a:lnTo>
                  <a:lnTo>
                    <a:pt x="0" y="60"/>
                  </a:lnTo>
                  <a:lnTo>
                    <a:pt x="12" y="84"/>
                  </a:lnTo>
                  <a:lnTo>
                    <a:pt x="18" y="96"/>
                  </a:lnTo>
                  <a:lnTo>
                    <a:pt x="18" y="96"/>
                  </a:lnTo>
                  <a:close/>
                  <a:moveTo>
                    <a:pt x="42" y="18"/>
                  </a:moveTo>
                  <a:lnTo>
                    <a:pt x="54" y="24"/>
                  </a:lnTo>
                  <a:lnTo>
                    <a:pt x="60" y="36"/>
                  </a:lnTo>
                  <a:lnTo>
                    <a:pt x="60" y="48"/>
                  </a:lnTo>
                  <a:lnTo>
                    <a:pt x="54" y="54"/>
                  </a:lnTo>
                  <a:lnTo>
                    <a:pt x="36" y="72"/>
                  </a:lnTo>
                  <a:lnTo>
                    <a:pt x="24" y="78"/>
                  </a:lnTo>
                  <a:lnTo>
                    <a:pt x="24" y="78"/>
                  </a:lnTo>
                  <a:lnTo>
                    <a:pt x="12" y="48"/>
                  </a:lnTo>
                  <a:lnTo>
                    <a:pt x="18" y="24"/>
                  </a:lnTo>
                  <a:lnTo>
                    <a:pt x="30" y="18"/>
                  </a:lnTo>
                  <a:lnTo>
                    <a:pt x="42" y="18"/>
                  </a:lnTo>
                  <a:lnTo>
                    <a:pt x="42" y="18"/>
                  </a:lnTo>
                  <a:close/>
                </a:path>
              </a:pathLst>
            </a:custGeom>
            <a:gradFill rotWithShape="0">
              <a:gsLst>
                <a:gs pos="0">
                  <a:schemeClr val="bg2"/>
                </a:gs>
                <a:gs pos="100000">
                  <a:schemeClr val="bg2">
                    <a:gamma/>
                    <a:tint val="81961"/>
                    <a:invGamma/>
                  </a:schemeClr>
                </a:gs>
              </a:gsLst>
              <a:lin ang="5400000" scaled="1"/>
            </a:gradFill>
            <a:ln w="9525">
              <a:noFill/>
              <a:round/>
              <a:headEnd/>
              <a:tailEnd/>
            </a:ln>
          </p:spPr>
          <p:txBody>
            <a:bodyPr/>
            <a:lstStyle/>
            <a:p>
              <a:pPr>
                <a:defRPr/>
              </a:pPr>
              <a:endParaRPr lang="ru-RU"/>
            </a:p>
          </p:txBody>
        </p:sp>
        <p:sp>
          <p:nvSpPr>
            <p:cNvPr id="82951" name="Rectangle 7"/>
            <p:cNvSpPr>
              <a:spLocks noChangeArrowheads="1"/>
            </p:cNvSpPr>
            <p:nvPr userDrawn="1"/>
          </p:nvSpPr>
          <p:spPr bwMode="ltGray">
            <a:xfrm rot="91736">
              <a:off x="5487" y="1535"/>
              <a:ext cx="6" cy="1998"/>
            </a:xfrm>
            <a:prstGeom prst="rect">
              <a:avLst/>
            </a:prstGeom>
            <a:gradFill rotWithShape="0">
              <a:gsLst>
                <a:gs pos="0">
                  <a:schemeClr val="bg2"/>
                </a:gs>
                <a:gs pos="100000">
                  <a:schemeClr val="bg2">
                    <a:gamma/>
                    <a:tint val="81961"/>
                    <a:invGamma/>
                  </a:schemeClr>
                </a:gs>
              </a:gsLst>
              <a:lin ang="5400000" scaled="1"/>
            </a:gradFill>
            <a:ln w="9525">
              <a:noFill/>
              <a:miter lim="800000"/>
              <a:headEnd/>
              <a:tailEnd/>
            </a:ln>
            <a:effectLst/>
          </p:spPr>
          <p:txBody>
            <a:bodyPr/>
            <a:lstStyle/>
            <a:p>
              <a:pPr>
                <a:defRPr/>
              </a:pPr>
              <a:endParaRPr lang="ru-RU"/>
            </a:p>
          </p:txBody>
        </p:sp>
        <p:sp>
          <p:nvSpPr>
            <p:cNvPr id="82952" name="Rectangle 8"/>
            <p:cNvSpPr>
              <a:spLocks noChangeArrowheads="1"/>
            </p:cNvSpPr>
            <p:nvPr userDrawn="1"/>
          </p:nvSpPr>
          <p:spPr bwMode="ltGray">
            <a:xfrm rot="-926223">
              <a:off x="5640" y="1521"/>
              <a:ext cx="6" cy="881"/>
            </a:xfrm>
            <a:prstGeom prst="rect">
              <a:avLst/>
            </a:prstGeom>
            <a:gradFill rotWithShape="0">
              <a:gsLst>
                <a:gs pos="0">
                  <a:schemeClr val="bg2"/>
                </a:gs>
                <a:gs pos="100000">
                  <a:schemeClr val="bg2">
                    <a:gamma/>
                    <a:tint val="81961"/>
                    <a:invGamma/>
                  </a:schemeClr>
                </a:gs>
              </a:gsLst>
              <a:lin ang="5400000" scaled="1"/>
            </a:gradFill>
            <a:ln w="9525">
              <a:noFill/>
              <a:miter lim="800000"/>
              <a:headEnd/>
              <a:tailEnd/>
            </a:ln>
            <a:effectLst/>
          </p:spPr>
          <p:txBody>
            <a:bodyPr/>
            <a:lstStyle/>
            <a:p>
              <a:pPr>
                <a:defRPr/>
              </a:pPr>
              <a:endParaRPr lang="ru-RU"/>
            </a:p>
          </p:txBody>
        </p:sp>
        <p:sp>
          <p:nvSpPr>
            <p:cNvPr id="82953" name="Rectangle 9"/>
            <p:cNvSpPr>
              <a:spLocks noChangeArrowheads="1"/>
            </p:cNvSpPr>
            <p:nvPr userDrawn="1"/>
          </p:nvSpPr>
          <p:spPr bwMode="ltGray">
            <a:xfrm rot="-1140313">
              <a:off x="3444" y="1816"/>
              <a:ext cx="6" cy="2033"/>
            </a:xfrm>
            <a:prstGeom prst="rect">
              <a:avLst/>
            </a:prstGeom>
            <a:gradFill rotWithShape="0">
              <a:gsLst>
                <a:gs pos="0">
                  <a:schemeClr val="bg2"/>
                </a:gs>
                <a:gs pos="100000">
                  <a:schemeClr val="bg2">
                    <a:gamma/>
                    <a:tint val="81961"/>
                    <a:invGamma/>
                  </a:schemeClr>
                </a:gs>
              </a:gsLst>
              <a:lin ang="5400000" scaled="1"/>
            </a:gradFill>
            <a:ln w="9525">
              <a:noFill/>
              <a:miter lim="800000"/>
              <a:headEnd/>
              <a:tailEnd/>
            </a:ln>
            <a:effectLst/>
          </p:spPr>
          <p:txBody>
            <a:bodyPr/>
            <a:lstStyle/>
            <a:p>
              <a:pPr>
                <a:defRPr/>
              </a:pPr>
              <a:endParaRPr lang="ru-RU"/>
            </a:p>
          </p:txBody>
        </p:sp>
        <p:sp>
          <p:nvSpPr>
            <p:cNvPr id="82954" name="Rectangle 10"/>
            <p:cNvSpPr>
              <a:spLocks noChangeArrowheads="1"/>
            </p:cNvSpPr>
            <p:nvPr userDrawn="1"/>
          </p:nvSpPr>
          <p:spPr bwMode="ltGray">
            <a:xfrm rot="1114412">
              <a:off x="2757" y="1821"/>
              <a:ext cx="6" cy="2119"/>
            </a:xfrm>
            <a:prstGeom prst="rect">
              <a:avLst/>
            </a:prstGeom>
            <a:gradFill rotWithShape="0">
              <a:gsLst>
                <a:gs pos="0">
                  <a:schemeClr val="bg2"/>
                </a:gs>
                <a:gs pos="100000">
                  <a:schemeClr val="bg2">
                    <a:gamma/>
                    <a:tint val="81961"/>
                    <a:invGamma/>
                  </a:schemeClr>
                </a:gs>
              </a:gsLst>
              <a:lin ang="5400000" scaled="1"/>
            </a:gradFill>
            <a:ln w="9525">
              <a:noFill/>
              <a:miter lim="800000"/>
              <a:headEnd/>
              <a:tailEnd/>
            </a:ln>
            <a:effectLst/>
          </p:spPr>
          <p:txBody>
            <a:bodyPr/>
            <a:lstStyle/>
            <a:p>
              <a:pPr>
                <a:defRPr/>
              </a:pPr>
              <a:endParaRPr lang="ru-RU"/>
            </a:p>
          </p:txBody>
        </p:sp>
        <p:sp>
          <p:nvSpPr>
            <p:cNvPr id="82955" name="Rectangle 11"/>
            <p:cNvSpPr>
              <a:spLocks noChangeArrowheads="1"/>
            </p:cNvSpPr>
            <p:nvPr userDrawn="1"/>
          </p:nvSpPr>
          <p:spPr bwMode="ltGray">
            <a:xfrm rot="254676">
              <a:off x="3035" y="1870"/>
              <a:ext cx="6" cy="1906"/>
            </a:xfrm>
            <a:prstGeom prst="rect">
              <a:avLst/>
            </a:prstGeom>
            <a:gradFill rotWithShape="0">
              <a:gsLst>
                <a:gs pos="0">
                  <a:schemeClr val="bg2"/>
                </a:gs>
                <a:gs pos="100000">
                  <a:schemeClr val="bg2">
                    <a:gamma/>
                    <a:tint val="81961"/>
                    <a:invGamma/>
                  </a:schemeClr>
                </a:gs>
              </a:gsLst>
              <a:lin ang="5400000" scaled="1"/>
            </a:gradFill>
            <a:ln w="9525">
              <a:noFill/>
              <a:miter lim="800000"/>
              <a:headEnd/>
              <a:tailEnd/>
            </a:ln>
            <a:effectLst/>
          </p:spPr>
          <p:txBody>
            <a:bodyPr/>
            <a:lstStyle/>
            <a:p>
              <a:pPr>
                <a:defRPr/>
              </a:pPr>
              <a:endParaRPr lang="ru-RU"/>
            </a:p>
          </p:txBody>
        </p:sp>
        <p:sp>
          <p:nvSpPr>
            <p:cNvPr id="82956" name="Freeform 12"/>
            <p:cNvSpPr>
              <a:spLocks/>
            </p:cNvSpPr>
            <p:nvPr userDrawn="1"/>
          </p:nvSpPr>
          <p:spPr bwMode="ltGray">
            <a:xfrm>
              <a:off x="4007" y="3021"/>
              <a:ext cx="623" cy="156"/>
            </a:xfrm>
            <a:custGeom>
              <a:avLst/>
              <a:gdLst/>
              <a:ahLst/>
              <a:cxnLst>
                <a:cxn ang="0">
                  <a:pos x="6" y="18"/>
                </a:cxn>
                <a:cxn ang="0">
                  <a:pos x="162" y="36"/>
                </a:cxn>
                <a:cxn ang="0">
                  <a:pos x="251" y="36"/>
                </a:cxn>
                <a:cxn ang="0">
                  <a:pos x="354" y="30"/>
                </a:cxn>
                <a:cxn ang="0">
                  <a:pos x="473" y="18"/>
                </a:cxn>
                <a:cxn ang="0">
                  <a:pos x="611" y="0"/>
                </a:cxn>
                <a:cxn ang="0">
                  <a:pos x="623" y="114"/>
                </a:cxn>
                <a:cxn ang="0">
                  <a:pos x="497" y="138"/>
                </a:cxn>
                <a:cxn ang="0">
                  <a:pos x="414" y="150"/>
                </a:cxn>
                <a:cxn ang="0">
                  <a:pos x="318" y="156"/>
                </a:cxn>
                <a:cxn ang="0">
                  <a:pos x="215" y="156"/>
                </a:cxn>
                <a:cxn ang="0">
                  <a:pos x="108" y="150"/>
                </a:cxn>
                <a:cxn ang="0">
                  <a:pos x="0" y="132"/>
                </a:cxn>
                <a:cxn ang="0">
                  <a:pos x="6" y="18"/>
                </a:cxn>
                <a:cxn ang="0">
                  <a:pos x="6" y="18"/>
                </a:cxn>
              </a:cxnLst>
              <a:rect l="0" t="0" r="r" b="b"/>
              <a:pathLst>
                <a:path w="623" h="156">
                  <a:moveTo>
                    <a:pt x="6" y="18"/>
                  </a:moveTo>
                  <a:lnTo>
                    <a:pt x="162" y="36"/>
                  </a:lnTo>
                  <a:lnTo>
                    <a:pt x="251" y="36"/>
                  </a:lnTo>
                  <a:lnTo>
                    <a:pt x="354" y="30"/>
                  </a:lnTo>
                  <a:lnTo>
                    <a:pt x="473" y="18"/>
                  </a:lnTo>
                  <a:lnTo>
                    <a:pt x="611" y="0"/>
                  </a:lnTo>
                  <a:lnTo>
                    <a:pt x="623" y="114"/>
                  </a:lnTo>
                  <a:lnTo>
                    <a:pt x="497" y="138"/>
                  </a:lnTo>
                  <a:lnTo>
                    <a:pt x="414" y="150"/>
                  </a:lnTo>
                  <a:lnTo>
                    <a:pt x="318" y="156"/>
                  </a:lnTo>
                  <a:lnTo>
                    <a:pt x="215" y="156"/>
                  </a:lnTo>
                  <a:lnTo>
                    <a:pt x="108" y="150"/>
                  </a:lnTo>
                  <a:lnTo>
                    <a:pt x="0" y="132"/>
                  </a:lnTo>
                  <a:lnTo>
                    <a:pt x="6" y="18"/>
                  </a:lnTo>
                  <a:lnTo>
                    <a:pt x="6" y="18"/>
                  </a:lnTo>
                  <a:close/>
                </a:path>
              </a:pathLst>
            </a:custGeom>
            <a:gradFill rotWithShape="0">
              <a:gsLst>
                <a:gs pos="0">
                  <a:schemeClr val="bg2"/>
                </a:gs>
                <a:gs pos="100000">
                  <a:schemeClr val="bg2">
                    <a:gamma/>
                    <a:tint val="81961"/>
                    <a:invGamma/>
                  </a:schemeClr>
                </a:gs>
              </a:gsLst>
              <a:lin ang="5400000" scaled="1"/>
            </a:gradFill>
            <a:ln w="9525">
              <a:noFill/>
              <a:round/>
              <a:headEnd/>
              <a:tailEnd/>
            </a:ln>
          </p:spPr>
          <p:txBody>
            <a:bodyPr/>
            <a:lstStyle/>
            <a:p>
              <a:pPr>
                <a:defRPr/>
              </a:pPr>
              <a:endParaRPr lang="ru-RU"/>
            </a:p>
          </p:txBody>
        </p:sp>
        <p:sp>
          <p:nvSpPr>
            <p:cNvPr id="82957" name="Freeform 13"/>
            <p:cNvSpPr>
              <a:spLocks/>
            </p:cNvSpPr>
            <p:nvPr userDrawn="1"/>
          </p:nvSpPr>
          <p:spPr bwMode="ltGray">
            <a:xfrm>
              <a:off x="4762" y="3591"/>
              <a:ext cx="996" cy="126"/>
            </a:xfrm>
            <a:custGeom>
              <a:avLst/>
              <a:gdLst/>
              <a:ahLst/>
              <a:cxnLst>
                <a:cxn ang="0">
                  <a:pos x="754" y="6"/>
                </a:cxn>
                <a:cxn ang="0">
                  <a:pos x="652" y="6"/>
                </a:cxn>
                <a:cxn ang="0">
                  <a:pos x="563" y="6"/>
                </a:cxn>
                <a:cxn ang="0">
                  <a:pos x="479" y="6"/>
                </a:cxn>
                <a:cxn ang="0">
                  <a:pos x="401" y="6"/>
                </a:cxn>
                <a:cxn ang="0">
                  <a:pos x="335" y="0"/>
                </a:cxn>
                <a:cxn ang="0">
                  <a:pos x="276" y="0"/>
                </a:cxn>
                <a:cxn ang="0">
                  <a:pos x="222" y="0"/>
                </a:cxn>
                <a:cxn ang="0">
                  <a:pos x="180" y="6"/>
                </a:cxn>
                <a:cxn ang="0">
                  <a:pos x="138" y="6"/>
                </a:cxn>
                <a:cxn ang="0">
                  <a:pos x="108" y="6"/>
                </a:cxn>
                <a:cxn ang="0">
                  <a:pos x="54" y="6"/>
                </a:cxn>
                <a:cxn ang="0">
                  <a:pos x="24" y="12"/>
                </a:cxn>
                <a:cxn ang="0">
                  <a:pos x="6" y="18"/>
                </a:cxn>
                <a:cxn ang="0">
                  <a:pos x="0" y="24"/>
                </a:cxn>
                <a:cxn ang="0">
                  <a:pos x="12" y="42"/>
                </a:cxn>
                <a:cxn ang="0">
                  <a:pos x="18" y="48"/>
                </a:cxn>
                <a:cxn ang="0">
                  <a:pos x="30" y="54"/>
                </a:cxn>
                <a:cxn ang="0">
                  <a:pos x="60" y="60"/>
                </a:cxn>
                <a:cxn ang="0">
                  <a:pos x="90" y="72"/>
                </a:cxn>
                <a:cxn ang="0">
                  <a:pos x="144" y="84"/>
                </a:cxn>
                <a:cxn ang="0">
                  <a:pos x="210" y="90"/>
                </a:cxn>
                <a:cxn ang="0">
                  <a:pos x="293" y="102"/>
                </a:cxn>
                <a:cxn ang="0">
                  <a:pos x="389" y="108"/>
                </a:cxn>
                <a:cxn ang="0">
                  <a:pos x="503" y="120"/>
                </a:cxn>
                <a:cxn ang="0">
                  <a:pos x="622" y="120"/>
                </a:cxn>
                <a:cxn ang="0">
                  <a:pos x="754" y="126"/>
                </a:cxn>
                <a:cxn ang="0">
                  <a:pos x="873" y="126"/>
                </a:cxn>
                <a:cxn ang="0">
                  <a:pos x="993" y="126"/>
                </a:cxn>
                <a:cxn ang="0">
                  <a:pos x="993" y="12"/>
                </a:cxn>
                <a:cxn ang="0">
                  <a:pos x="879" y="12"/>
                </a:cxn>
                <a:cxn ang="0">
                  <a:pos x="754" y="6"/>
                </a:cxn>
                <a:cxn ang="0">
                  <a:pos x="754" y="6"/>
                </a:cxn>
              </a:cxnLst>
              <a:rect l="0" t="0" r="r" b="b"/>
              <a:pathLst>
                <a:path w="993" h="126">
                  <a:moveTo>
                    <a:pt x="754" y="6"/>
                  </a:moveTo>
                  <a:lnTo>
                    <a:pt x="652" y="6"/>
                  </a:lnTo>
                  <a:lnTo>
                    <a:pt x="563" y="6"/>
                  </a:lnTo>
                  <a:lnTo>
                    <a:pt x="479" y="6"/>
                  </a:lnTo>
                  <a:lnTo>
                    <a:pt x="401" y="6"/>
                  </a:lnTo>
                  <a:lnTo>
                    <a:pt x="335" y="0"/>
                  </a:lnTo>
                  <a:lnTo>
                    <a:pt x="276" y="0"/>
                  </a:lnTo>
                  <a:lnTo>
                    <a:pt x="222" y="0"/>
                  </a:lnTo>
                  <a:lnTo>
                    <a:pt x="180" y="6"/>
                  </a:lnTo>
                  <a:lnTo>
                    <a:pt x="138" y="6"/>
                  </a:lnTo>
                  <a:lnTo>
                    <a:pt x="108" y="6"/>
                  </a:lnTo>
                  <a:lnTo>
                    <a:pt x="54" y="6"/>
                  </a:lnTo>
                  <a:lnTo>
                    <a:pt x="24" y="12"/>
                  </a:lnTo>
                  <a:lnTo>
                    <a:pt x="6" y="18"/>
                  </a:lnTo>
                  <a:lnTo>
                    <a:pt x="0" y="24"/>
                  </a:lnTo>
                  <a:lnTo>
                    <a:pt x="12" y="42"/>
                  </a:lnTo>
                  <a:lnTo>
                    <a:pt x="18" y="48"/>
                  </a:lnTo>
                  <a:lnTo>
                    <a:pt x="30" y="54"/>
                  </a:lnTo>
                  <a:lnTo>
                    <a:pt x="60" y="60"/>
                  </a:lnTo>
                  <a:lnTo>
                    <a:pt x="90" y="72"/>
                  </a:lnTo>
                  <a:lnTo>
                    <a:pt x="144" y="84"/>
                  </a:lnTo>
                  <a:lnTo>
                    <a:pt x="210" y="90"/>
                  </a:lnTo>
                  <a:lnTo>
                    <a:pt x="293" y="102"/>
                  </a:lnTo>
                  <a:lnTo>
                    <a:pt x="389" y="108"/>
                  </a:lnTo>
                  <a:lnTo>
                    <a:pt x="503" y="120"/>
                  </a:lnTo>
                  <a:lnTo>
                    <a:pt x="622" y="120"/>
                  </a:lnTo>
                  <a:lnTo>
                    <a:pt x="754" y="126"/>
                  </a:lnTo>
                  <a:lnTo>
                    <a:pt x="873" y="126"/>
                  </a:lnTo>
                  <a:lnTo>
                    <a:pt x="993" y="126"/>
                  </a:lnTo>
                  <a:lnTo>
                    <a:pt x="993" y="12"/>
                  </a:lnTo>
                  <a:lnTo>
                    <a:pt x="879" y="12"/>
                  </a:lnTo>
                  <a:lnTo>
                    <a:pt x="754" y="6"/>
                  </a:lnTo>
                  <a:lnTo>
                    <a:pt x="754" y="6"/>
                  </a:lnTo>
                  <a:close/>
                </a:path>
              </a:pathLst>
            </a:custGeom>
            <a:gradFill rotWithShape="0">
              <a:gsLst>
                <a:gs pos="0">
                  <a:schemeClr val="bg2"/>
                </a:gs>
                <a:gs pos="100000">
                  <a:schemeClr val="bg2">
                    <a:gamma/>
                    <a:tint val="81961"/>
                    <a:invGamma/>
                  </a:schemeClr>
                </a:gs>
              </a:gsLst>
              <a:lin ang="5400000" scaled="1"/>
            </a:gradFill>
            <a:ln w="9525">
              <a:noFill/>
              <a:round/>
              <a:headEnd/>
              <a:tailEnd/>
            </a:ln>
          </p:spPr>
          <p:txBody>
            <a:bodyPr/>
            <a:lstStyle/>
            <a:p>
              <a:pPr>
                <a:defRPr/>
              </a:pPr>
              <a:endParaRPr lang="ru-RU"/>
            </a:p>
          </p:txBody>
        </p:sp>
        <p:sp>
          <p:nvSpPr>
            <p:cNvPr id="82958" name="Freeform 14"/>
            <p:cNvSpPr>
              <a:spLocks/>
            </p:cNvSpPr>
            <p:nvPr userDrawn="1"/>
          </p:nvSpPr>
          <p:spPr bwMode="ltGray">
            <a:xfrm>
              <a:off x="4786" y="3645"/>
              <a:ext cx="972" cy="245"/>
            </a:xfrm>
            <a:custGeom>
              <a:avLst/>
              <a:gdLst/>
              <a:ahLst/>
              <a:cxnLst>
                <a:cxn ang="0">
                  <a:pos x="0" y="0"/>
                </a:cxn>
                <a:cxn ang="0">
                  <a:pos x="24" y="54"/>
                </a:cxn>
                <a:cxn ang="0">
                  <a:pos x="66" y="96"/>
                </a:cxn>
                <a:cxn ang="0">
                  <a:pos x="120" y="137"/>
                </a:cxn>
                <a:cxn ang="0">
                  <a:pos x="198" y="173"/>
                </a:cxn>
                <a:cxn ang="0">
                  <a:pos x="293" y="203"/>
                </a:cxn>
                <a:cxn ang="0">
                  <a:pos x="353" y="215"/>
                </a:cxn>
                <a:cxn ang="0">
                  <a:pos x="413" y="227"/>
                </a:cxn>
                <a:cxn ang="0">
                  <a:pos x="479" y="233"/>
                </a:cxn>
                <a:cxn ang="0">
                  <a:pos x="556" y="239"/>
                </a:cxn>
                <a:cxn ang="0">
                  <a:pos x="634" y="245"/>
                </a:cxn>
                <a:cxn ang="0">
                  <a:pos x="724" y="245"/>
                </a:cxn>
                <a:cxn ang="0">
                  <a:pos x="855" y="245"/>
                </a:cxn>
                <a:cxn ang="0">
                  <a:pos x="969" y="239"/>
                </a:cxn>
                <a:cxn ang="0">
                  <a:pos x="969" y="60"/>
                </a:cxn>
                <a:cxn ang="0">
                  <a:pos x="700" y="60"/>
                </a:cxn>
                <a:cxn ang="0">
                  <a:pos x="503" y="54"/>
                </a:cxn>
                <a:cxn ang="0">
                  <a:pos x="317" y="42"/>
                </a:cxn>
                <a:cxn ang="0">
                  <a:pos x="150" y="24"/>
                </a:cxn>
                <a:cxn ang="0">
                  <a:pos x="72" y="12"/>
                </a:cxn>
                <a:cxn ang="0">
                  <a:pos x="0" y="0"/>
                </a:cxn>
                <a:cxn ang="0">
                  <a:pos x="0" y="0"/>
                </a:cxn>
              </a:cxnLst>
              <a:rect l="0" t="0" r="r" b="b"/>
              <a:pathLst>
                <a:path w="969" h="245">
                  <a:moveTo>
                    <a:pt x="0" y="0"/>
                  </a:moveTo>
                  <a:lnTo>
                    <a:pt x="24" y="54"/>
                  </a:lnTo>
                  <a:lnTo>
                    <a:pt x="66" y="96"/>
                  </a:lnTo>
                  <a:lnTo>
                    <a:pt x="120" y="137"/>
                  </a:lnTo>
                  <a:lnTo>
                    <a:pt x="198" y="173"/>
                  </a:lnTo>
                  <a:lnTo>
                    <a:pt x="293" y="203"/>
                  </a:lnTo>
                  <a:lnTo>
                    <a:pt x="353" y="215"/>
                  </a:lnTo>
                  <a:lnTo>
                    <a:pt x="413" y="227"/>
                  </a:lnTo>
                  <a:lnTo>
                    <a:pt x="479" y="233"/>
                  </a:lnTo>
                  <a:lnTo>
                    <a:pt x="556" y="239"/>
                  </a:lnTo>
                  <a:lnTo>
                    <a:pt x="634" y="245"/>
                  </a:lnTo>
                  <a:lnTo>
                    <a:pt x="724" y="245"/>
                  </a:lnTo>
                  <a:lnTo>
                    <a:pt x="855" y="245"/>
                  </a:lnTo>
                  <a:lnTo>
                    <a:pt x="969" y="239"/>
                  </a:lnTo>
                  <a:lnTo>
                    <a:pt x="969" y="60"/>
                  </a:lnTo>
                  <a:lnTo>
                    <a:pt x="700" y="60"/>
                  </a:lnTo>
                  <a:lnTo>
                    <a:pt x="503" y="54"/>
                  </a:lnTo>
                  <a:lnTo>
                    <a:pt x="317" y="42"/>
                  </a:lnTo>
                  <a:lnTo>
                    <a:pt x="150" y="24"/>
                  </a:lnTo>
                  <a:lnTo>
                    <a:pt x="72" y="12"/>
                  </a:lnTo>
                  <a:lnTo>
                    <a:pt x="0" y="0"/>
                  </a:lnTo>
                  <a:lnTo>
                    <a:pt x="0" y="0"/>
                  </a:lnTo>
                  <a:close/>
                </a:path>
              </a:pathLst>
            </a:custGeom>
            <a:gradFill rotWithShape="0">
              <a:gsLst>
                <a:gs pos="0">
                  <a:schemeClr val="bg2"/>
                </a:gs>
                <a:gs pos="100000">
                  <a:schemeClr val="bg2">
                    <a:gamma/>
                    <a:tint val="81961"/>
                    <a:invGamma/>
                  </a:schemeClr>
                </a:gs>
              </a:gsLst>
              <a:lin ang="18900000" scaled="1"/>
            </a:gradFill>
            <a:ln w="9525">
              <a:noFill/>
              <a:round/>
              <a:headEnd/>
              <a:tailEnd/>
            </a:ln>
          </p:spPr>
          <p:txBody>
            <a:bodyPr/>
            <a:lstStyle/>
            <a:p>
              <a:pPr>
                <a:defRPr/>
              </a:pPr>
              <a:endParaRPr lang="ru-RU"/>
            </a:p>
          </p:txBody>
        </p:sp>
        <p:sp>
          <p:nvSpPr>
            <p:cNvPr id="82959" name="Freeform 15"/>
            <p:cNvSpPr>
              <a:spLocks/>
            </p:cNvSpPr>
            <p:nvPr userDrawn="1"/>
          </p:nvSpPr>
          <p:spPr bwMode="ltGray">
            <a:xfrm>
              <a:off x="4804" y="3591"/>
              <a:ext cx="954" cy="90"/>
            </a:xfrm>
            <a:custGeom>
              <a:avLst/>
              <a:gdLst/>
              <a:ahLst/>
              <a:cxnLst>
                <a:cxn ang="0">
                  <a:pos x="700" y="0"/>
                </a:cxn>
                <a:cxn ang="0">
                  <a:pos x="598" y="0"/>
                </a:cxn>
                <a:cxn ang="0">
                  <a:pos x="515" y="0"/>
                </a:cxn>
                <a:cxn ang="0">
                  <a:pos x="431" y="0"/>
                </a:cxn>
                <a:cxn ang="0">
                  <a:pos x="365" y="0"/>
                </a:cxn>
                <a:cxn ang="0">
                  <a:pos x="299" y="0"/>
                </a:cxn>
                <a:cxn ang="0">
                  <a:pos x="245" y="0"/>
                </a:cxn>
                <a:cxn ang="0">
                  <a:pos x="198" y="0"/>
                </a:cxn>
                <a:cxn ang="0">
                  <a:pos x="162" y="0"/>
                </a:cxn>
                <a:cxn ang="0">
                  <a:pos x="126" y="6"/>
                </a:cxn>
                <a:cxn ang="0">
                  <a:pos x="96" y="6"/>
                </a:cxn>
                <a:cxn ang="0">
                  <a:pos x="54" y="12"/>
                </a:cxn>
                <a:cxn ang="0">
                  <a:pos x="30" y="12"/>
                </a:cxn>
                <a:cxn ang="0">
                  <a:pos x="12" y="18"/>
                </a:cxn>
                <a:cxn ang="0">
                  <a:pos x="6" y="18"/>
                </a:cxn>
                <a:cxn ang="0">
                  <a:pos x="0" y="24"/>
                </a:cxn>
                <a:cxn ang="0">
                  <a:pos x="6" y="30"/>
                </a:cxn>
                <a:cxn ang="0">
                  <a:pos x="24" y="36"/>
                </a:cxn>
                <a:cxn ang="0">
                  <a:pos x="54" y="42"/>
                </a:cxn>
                <a:cxn ang="0">
                  <a:pos x="102" y="54"/>
                </a:cxn>
                <a:cxn ang="0">
                  <a:pos x="168" y="60"/>
                </a:cxn>
                <a:cxn ang="0">
                  <a:pos x="251" y="66"/>
                </a:cxn>
                <a:cxn ang="0">
                  <a:pos x="341" y="78"/>
                </a:cxn>
                <a:cxn ang="0">
                  <a:pos x="449" y="84"/>
                </a:cxn>
                <a:cxn ang="0">
                  <a:pos x="568" y="84"/>
                </a:cxn>
                <a:cxn ang="0">
                  <a:pos x="694" y="90"/>
                </a:cxn>
                <a:cxn ang="0">
                  <a:pos x="825" y="90"/>
                </a:cxn>
                <a:cxn ang="0">
                  <a:pos x="951" y="90"/>
                </a:cxn>
                <a:cxn ang="0">
                  <a:pos x="951" y="6"/>
                </a:cxn>
                <a:cxn ang="0">
                  <a:pos x="831" y="6"/>
                </a:cxn>
                <a:cxn ang="0">
                  <a:pos x="772" y="6"/>
                </a:cxn>
                <a:cxn ang="0">
                  <a:pos x="700" y="0"/>
                </a:cxn>
                <a:cxn ang="0">
                  <a:pos x="700" y="0"/>
                </a:cxn>
              </a:cxnLst>
              <a:rect l="0" t="0" r="r" b="b"/>
              <a:pathLst>
                <a:path w="951" h="90">
                  <a:moveTo>
                    <a:pt x="700" y="0"/>
                  </a:moveTo>
                  <a:lnTo>
                    <a:pt x="598" y="0"/>
                  </a:lnTo>
                  <a:lnTo>
                    <a:pt x="515" y="0"/>
                  </a:lnTo>
                  <a:lnTo>
                    <a:pt x="431" y="0"/>
                  </a:lnTo>
                  <a:lnTo>
                    <a:pt x="365" y="0"/>
                  </a:lnTo>
                  <a:lnTo>
                    <a:pt x="299" y="0"/>
                  </a:lnTo>
                  <a:lnTo>
                    <a:pt x="245" y="0"/>
                  </a:lnTo>
                  <a:lnTo>
                    <a:pt x="198" y="0"/>
                  </a:lnTo>
                  <a:lnTo>
                    <a:pt x="162" y="0"/>
                  </a:lnTo>
                  <a:lnTo>
                    <a:pt x="126" y="6"/>
                  </a:lnTo>
                  <a:lnTo>
                    <a:pt x="96" y="6"/>
                  </a:lnTo>
                  <a:lnTo>
                    <a:pt x="54" y="12"/>
                  </a:lnTo>
                  <a:lnTo>
                    <a:pt x="30" y="12"/>
                  </a:lnTo>
                  <a:lnTo>
                    <a:pt x="12" y="18"/>
                  </a:lnTo>
                  <a:lnTo>
                    <a:pt x="6" y="18"/>
                  </a:lnTo>
                  <a:lnTo>
                    <a:pt x="0" y="24"/>
                  </a:lnTo>
                  <a:lnTo>
                    <a:pt x="6" y="30"/>
                  </a:lnTo>
                  <a:lnTo>
                    <a:pt x="24" y="36"/>
                  </a:lnTo>
                  <a:lnTo>
                    <a:pt x="54" y="42"/>
                  </a:lnTo>
                  <a:lnTo>
                    <a:pt x="102" y="54"/>
                  </a:lnTo>
                  <a:lnTo>
                    <a:pt x="168" y="60"/>
                  </a:lnTo>
                  <a:lnTo>
                    <a:pt x="251" y="66"/>
                  </a:lnTo>
                  <a:lnTo>
                    <a:pt x="341" y="78"/>
                  </a:lnTo>
                  <a:lnTo>
                    <a:pt x="449" y="84"/>
                  </a:lnTo>
                  <a:lnTo>
                    <a:pt x="568" y="84"/>
                  </a:lnTo>
                  <a:lnTo>
                    <a:pt x="694" y="90"/>
                  </a:lnTo>
                  <a:lnTo>
                    <a:pt x="825" y="90"/>
                  </a:lnTo>
                  <a:lnTo>
                    <a:pt x="951" y="90"/>
                  </a:lnTo>
                  <a:lnTo>
                    <a:pt x="951" y="6"/>
                  </a:lnTo>
                  <a:lnTo>
                    <a:pt x="831" y="6"/>
                  </a:lnTo>
                  <a:lnTo>
                    <a:pt x="772" y="6"/>
                  </a:lnTo>
                  <a:lnTo>
                    <a:pt x="700" y="0"/>
                  </a:lnTo>
                  <a:lnTo>
                    <a:pt x="700" y="0"/>
                  </a:lnTo>
                  <a:close/>
                </a:path>
              </a:pathLst>
            </a:custGeom>
            <a:gradFill rotWithShape="0">
              <a:gsLst>
                <a:gs pos="0">
                  <a:schemeClr val="bg2">
                    <a:gamma/>
                    <a:tint val="81961"/>
                    <a:invGamma/>
                  </a:schemeClr>
                </a:gs>
                <a:gs pos="100000">
                  <a:schemeClr val="bg2"/>
                </a:gs>
              </a:gsLst>
              <a:lin ang="0" scaled="1"/>
            </a:gradFill>
            <a:ln w="9525">
              <a:noFill/>
              <a:round/>
              <a:headEnd/>
              <a:tailEnd/>
            </a:ln>
          </p:spPr>
          <p:txBody>
            <a:bodyPr/>
            <a:lstStyle/>
            <a:p>
              <a:pPr>
                <a:defRPr/>
              </a:pPr>
              <a:endParaRPr lang="ru-RU"/>
            </a:p>
          </p:txBody>
        </p:sp>
        <p:sp>
          <p:nvSpPr>
            <p:cNvPr id="82960" name="Freeform 16"/>
            <p:cNvSpPr>
              <a:spLocks/>
            </p:cNvSpPr>
            <p:nvPr userDrawn="1"/>
          </p:nvSpPr>
          <p:spPr bwMode="ltGray">
            <a:xfrm>
              <a:off x="3059" y="1541"/>
              <a:ext cx="102" cy="155"/>
            </a:xfrm>
            <a:custGeom>
              <a:avLst/>
              <a:gdLst/>
              <a:ahLst/>
              <a:cxnLst>
                <a:cxn ang="0">
                  <a:pos x="102" y="0"/>
                </a:cxn>
                <a:cxn ang="0">
                  <a:pos x="0" y="12"/>
                </a:cxn>
                <a:cxn ang="0">
                  <a:pos x="30" y="72"/>
                </a:cxn>
                <a:cxn ang="0">
                  <a:pos x="30" y="155"/>
                </a:cxn>
                <a:cxn ang="0">
                  <a:pos x="72" y="155"/>
                </a:cxn>
                <a:cxn ang="0">
                  <a:pos x="72" y="66"/>
                </a:cxn>
                <a:cxn ang="0">
                  <a:pos x="102" y="0"/>
                </a:cxn>
                <a:cxn ang="0">
                  <a:pos x="102" y="0"/>
                </a:cxn>
              </a:cxnLst>
              <a:rect l="0" t="0" r="r" b="b"/>
              <a:pathLst>
                <a:path w="102" h="155">
                  <a:moveTo>
                    <a:pt x="102" y="0"/>
                  </a:moveTo>
                  <a:lnTo>
                    <a:pt x="0" y="12"/>
                  </a:lnTo>
                  <a:lnTo>
                    <a:pt x="30" y="72"/>
                  </a:lnTo>
                  <a:lnTo>
                    <a:pt x="30" y="155"/>
                  </a:lnTo>
                  <a:lnTo>
                    <a:pt x="72" y="155"/>
                  </a:lnTo>
                  <a:lnTo>
                    <a:pt x="72" y="66"/>
                  </a:lnTo>
                  <a:lnTo>
                    <a:pt x="102" y="0"/>
                  </a:lnTo>
                  <a:lnTo>
                    <a:pt x="102" y="0"/>
                  </a:lnTo>
                  <a:close/>
                </a:path>
              </a:pathLst>
            </a:custGeom>
            <a:gradFill rotWithShape="0">
              <a:gsLst>
                <a:gs pos="0">
                  <a:schemeClr val="bg2"/>
                </a:gs>
                <a:gs pos="100000">
                  <a:schemeClr val="bg2">
                    <a:gamma/>
                    <a:tint val="81961"/>
                    <a:invGamma/>
                  </a:schemeClr>
                </a:gs>
              </a:gsLst>
              <a:lin ang="5400000" scaled="1"/>
            </a:gradFill>
            <a:ln w="9525">
              <a:noFill/>
              <a:round/>
              <a:headEnd/>
              <a:tailEnd/>
            </a:ln>
          </p:spPr>
          <p:txBody>
            <a:bodyPr/>
            <a:lstStyle/>
            <a:p>
              <a:pPr>
                <a:defRPr/>
              </a:pPr>
              <a:endParaRPr lang="ru-RU"/>
            </a:p>
          </p:txBody>
        </p:sp>
        <p:sp>
          <p:nvSpPr>
            <p:cNvPr id="82961" name="Freeform 17"/>
            <p:cNvSpPr>
              <a:spLocks noEditPoints="1"/>
            </p:cNvSpPr>
            <p:nvPr userDrawn="1"/>
          </p:nvSpPr>
          <p:spPr bwMode="ltGray">
            <a:xfrm>
              <a:off x="3059" y="1690"/>
              <a:ext cx="90" cy="96"/>
            </a:xfrm>
            <a:custGeom>
              <a:avLst/>
              <a:gdLst/>
              <a:ahLst/>
              <a:cxnLst>
                <a:cxn ang="0">
                  <a:pos x="48" y="96"/>
                </a:cxn>
                <a:cxn ang="0">
                  <a:pos x="72" y="72"/>
                </a:cxn>
                <a:cxn ang="0">
                  <a:pos x="84" y="48"/>
                </a:cxn>
                <a:cxn ang="0">
                  <a:pos x="90" y="36"/>
                </a:cxn>
                <a:cxn ang="0">
                  <a:pos x="84" y="24"/>
                </a:cxn>
                <a:cxn ang="0">
                  <a:pos x="66" y="6"/>
                </a:cxn>
                <a:cxn ang="0">
                  <a:pos x="42" y="0"/>
                </a:cxn>
                <a:cxn ang="0">
                  <a:pos x="24" y="0"/>
                </a:cxn>
                <a:cxn ang="0">
                  <a:pos x="12" y="12"/>
                </a:cxn>
                <a:cxn ang="0">
                  <a:pos x="6" y="24"/>
                </a:cxn>
                <a:cxn ang="0">
                  <a:pos x="0" y="36"/>
                </a:cxn>
                <a:cxn ang="0">
                  <a:pos x="12" y="66"/>
                </a:cxn>
                <a:cxn ang="0">
                  <a:pos x="30" y="84"/>
                </a:cxn>
                <a:cxn ang="0">
                  <a:pos x="48" y="96"/>
                </a:cxn>
                <a:cxn ang="0">
                  <a:pos x="48" y="96"/>
                </a:cxn>
                <a:cxn ang="0">
                  <a:pos x="48" y="12"/>
                </a:cxn>
                <a:cxn ang="0">
                  <a:pos x="66" y="18"/>
                </a:cxn>
                <a:cxn ang="0">
                  <a:pos x="72" y="24"/>
                </a:cxn>
                <a:cxn ang="0">
                  <a:pos x="72" y="36"/>
                </a:cxn>
                <a:cxn ang="0">
                  <a:pos x="72" y="48"/>
                </a:cxn>
                <a:cxn ang="0">
                  <a:pos x="54" y="66"/>
                </a:cxn>
                <a:cxn ang="0">
                  <a:pos x="48" y="78"/>
                </a:cxn>
                <a:cxn ang="0">
                  <a:pos x="30" y="66"/>
                </a:cxn>
                <a:cxn ang="0">
                  <a:pos x="24" y="48"/>
                </a:cxn>
                <a:cxn ang="0">
                  <a:pos x="18" y="30"/>
                </a:cxn>
                <a:cxn ang="0">
                  <a:pos x="30" y="12"/>
                </a:cxn>
                <a:cxn ang="0">
                  <a:pos x="48" y="12"/>
                </a:cxn>
                <a:cxn ang="0">
                  <a:pos x="48" y="12"/>
                </a:cxn>
              </a:cxnLst>
              <a:rect l="0" t="0" r="r" b="b"/>
              <a:pathLst>
                <a:path w="90" h="96">
                  <a:moveTo>
                    <a:pt x="48" y="96"/>
                  </a:moveTo>
                  <a:lnTo>
                    <a:pt x="72" y="72"/>
                  </a:lnTo>
                  <a:lnTo>
                    <a:pt x="84" y="48"/>
                  </a:lnTo>
                  <a:lnTo>
                    <a:pt x="90" y="36"/>
                  </a:lnTo>
                  <a:lnTo>
                    <a:pt x="84" y="24"/>
                  </a:lnTo>
                  <a:lnTo>
                    <a:pt x="66" y="6"/>
                  </a:lnTo>
                  <a:lnTo>
                    <a:pt x="42" y="0"/>
                  </a:lnTo>
                  <a:lnTo>
                    <a:pt x="24" y="0"/>
                  </a:lnTo>
                  <a:lnTo>
                    <a:pt x="12" y="12"/>
                  </a:lnTo>
                  <a:lnTo>
                    <a:pt x="6" y="24"/>
                  </a:lnTo>
                  <a:lnTo>
                    <a:pt x="0" y="36"/>
                  </a:lnTo>
                  <a:lnTo>
                    <a:pt x="12" y="66"/>
                  </a:lnTo>
                  <a:lnTo>
                    <a:pt x="30" y="84"/>
                  </a:lnTo>
                  <a:lnTo>
                    <a:pt x="48" y="96"/>
                  </a:lnTo>
                  <a:lnTo>
                    <a:pt x="48" y="96"/>
                  </a:lnTo>
                  <a:close/>
                  <a:moveTo>
                    <a:pt x="48" y="12"/>
                  </a:moveTo>
                  <a:lnTo>
                    <a:pt x="66" y="18"/>
                  </a:lnTo>
                  <a:lnTo>
                    <a:pt x="72" y="24"/>
                  </a:lnTo>
                  <a:lnTo>
                    <a:pt x="72" y="36"/>
                  </a:lnTo>
                  <a:lnTo>
                    <a:pt x="72" y="48"/>
                  </a:lnTo>
                  <a:lnTo>
                    <a:pt x="54" y="66"/>
                  </a:lnTo>
                  <a:lnTo>
                    <a:pt x="48" y="78"/>
                  </a:lnTo>
                  <a:lnTo>
                    <a:pt x="30" y="66"/>
                  </a:lnTo>
                  <a:lnTo>
                    <a:pt x="24" y="48"/>
                  </a:lnTo>
                  <a:lnTo>
                    <a:pt x="18" y="30"/>
                  </a:lnTo>
                  <a:lnTo>
                    <a:pt x="30" y="12"/>
                  </a:lnTo>
                  <a:lnTo>
                    <a:pt x="48" y="12"/>
                  </a:lnTo>
                  <a:lnTo>
                    <a:pt x="48" y="12"/>
                  </a:lnTo>
                  <a:close/>
                </a:path>
              </a:pathLst>
            </a:custGeom>
            <a:gradFill rotWithShape="0">
              <a:gsLst>
                <a:gs pos="0">
                  <a:schemeClr val="bg2"/>
                </a:gs>
                <a:gs pos="100000">
                  <a:schemeClr val="bg2">
                    <a:gamma/>
                    <a:tint val="81961"/>
                    <a:invGamma/>
                  </a:schemeClr>
                </a:gs>
              </a:gsLst>
              <a:lin ang="5400000" scaled="1"/>
            </a:gradFill>
            <a:ln w="9525">
              <a:noFill/>
              <a:round/>
              <a:headEnd/>
              <a:tailEnd/>
            </a:ln>
          </p:spPr>
          <p:txBody>
            <a:bodyPr/>
            <a:lstStyle/>
            <a:p>
              <a:pPr>
                <a:defRPr/>
              </a:pPr>
              <a:endParaRPr lang="ru-RU"/>
            </a:p>
          </p:txBody>
        </p:sp>
        <p:sp>
          <p:nvSpPr>
            <p:cNvPr id="82962" name="Freeform 18"/>
            <p:cNvSpPr>
              <a:spLocks noEditPoints="1"/>
            </p:cNvSpPr>
            <p:nvPr userDrawn="1"/>
          </p:nvSpPr>
          <p:spPr bwMode="ltGray">
            <a:xfrm>
              <a:off x="3059" y="1768"/>
              <a:ext cx="90" cy="108"/>
            </a:xfrm>
            <a:custGeom>
              <a:avLst/>
              <a:gdLst/>
              <a:ahLst/>
              <a:cxnLst>
                <a:cxn ang="0">
                  <a:pos x="0" y="90"/>
                </a:cxn>
                <a:cxn ang="0">
                  <a:pos x="12" y="102"/>
                </a:cxn>
                <a:cxn ang="0">
                  <a:pos x="24" y="108"/>
                </a:cxn>
                <a:cxn ang="0">
                  <a:pos x="54" y="108"/>
                </a:cxn>
                <a:cxn ang="0">
                  <a:pos x="78" y="96"/>
                </a:cxn>
                <a:cxn ang="0">
                  <a:pos x="90" y="72"/>
                </a:cxn>
                <a:cxn ang="0">
                  <a:pos x="84" y="42"/>
                </a:cxn>
                <a:cxn ang="0">
                  <a:pos x="66" y="24"/>
                </a:cxn>
                <a:cxn ang="0">
                  <a:pos x="54" y="12"/>
                </a:cxn>
                <a:cxn ang="0">
                  <a:pos x="48" y="6"/>
                </a:cxn>
                <a:cxn ang="0">
                  <a:pos x="48" y="6"/>
                </a:cxn>
                <a:cxn ang="0">
                  <a:pos x="48" y="0"/>
                </a:cxn>
                <a:cxn ang="0">
                  <a:pos x="24" y="24"/>
                </a:cxn>
                <a:cxn ang="0">
                  <a:pos x="6" y="48"/>
                </a:cxn>
                <a:cxn ang="0">
                  <a:pos x="0" y="66"/>
                </a:cxn>
                <a:cxn ang="0">
                  <a:pos x="0" y="90"/>
                </a:cxn>
                <a:cxn ang="0">
                  <a:pos x="0" y="90"/>
                </a:cxn>
                <a:cxn ang="0">
                  <a:pos x="12" y="66"/>
                </a:cxn>
                <a:cxn ang="0">
                  <a:pos x="18" y="48"/>
                </a:cxn>
                <a:cxn ang="0">
                  <a:pos x="30" y="36"/>
                </a:cxn>
                <a:cxn ang="0">
                  <a:pos x="42" y="24"/>
                </a:cxn>
                <a:cxn ang="0">
                  <a:pos x="48" y="18"/>
                </a:cxn>
                <a:cxn ang="0">
                  <a:pos x="66" y="30"/>
                </a:cxn>
                <a:cxn ang="0">
                  <a:pos x="72" y="48"/>
                </a:cxn>
                <a:cxn ang="0">
                  <a:pos x="78" y="72"/>
                </a:cxn>
                <a:cxn ang="0">
                  <a:pos x="78" y="84"/>
                </a:cxn>
                <a:cxn ang="0">
                  <a:pos x="66" y="96"/>
                </a:cxn>
                <a:cxn ang="0">
                  <a:pos x="42" y="102"/>
                </a:cxn>
                <a:cxn ang="0">
                  <a:pos x="30" y="96"/>
                </a:cxn>
                <a:cxn ang="0">
                  <a:pos x="18" y="90"/>
                </a:cxn>
                <a:cxn ang="0">
                  <a:pos x="12" y="78"/>
                </a:cxn>
                <a:cxn ang="0">
                  <a:pos x="12" y="66"/>
                </a:cxn>
                <a:cxn ang="0">
                  <a:pos x="12" y="66"/>
                </a:cxn>
              </a:cxnLst>
              <a:rect l="0" t="0" r="r" b="b"/>
              <a:pathLst>
                <a:path w="90" h="108">
                  <a:moveTo>
                    <a:pt x="0" y="90"/>
                  </a:moveTo>
                  <a:lnTo>
                    <a:pt x="12" y="102"/>
                  </a:lnTo>
                  <a:lnTo>
                    <a:pt x="24" y="108"/>
                  </a:lnTo>
                  <a:lnTo>
                    <a:pt x="54" y="108"/>
                  </a:lnTo>
                  <a:lnTo>
                    <a:pt x="78" y="96"/>
                  </a:lnTo>
                  <a:lnTo>
                    <a:pt x="90" y="72"/>
                  </a:lnTo>
                  <a:lnTo>
                    <a:pt x="84" y="42"/>
                  </a:lnTo>
                  <a:lnTo>
                    <a:pt x="66" y="24"/>
                  </a:lnTo>
                  <a:lnTo>
                    <a:pt x="54" y="12"/>
                  </a:lnTo>
                  <a:lnTo>
                    <a:pt x="48" y="6"/>
                  </a:lnTo>
                  <a:lnTo>
                    <a:pt x="48" y="6"/>
                  </a:lnTo>
                  <a:lnTo>
                    <a:pt x="48" y="0"/>
                  </a:lnTo>
                  <a:lnTo>
                    <a:pt x="24" y="24"/>
                  </a:lnTo>
                  <a:lnTo>
                    <a:pt x="6" y="48"/>
                  </a:lnTo>
                  <a:lnTo>
                    <a:pt x="0" y="66"/>
                  </a:lnTo>
                  <a:lnTo>
                    <a:pt x="0" y="90"/>
                  </a:lnTo>
                  <a:lnTo>
                    <a:pt x="0" y="90"/>
                  </a:lnTo>
                  <a:close/>
                  <a:moveTo>
                    <a:pt x="12" y="66"/>
                  </a:moveTo>
                  <a:lnTo>
                    <a:pt x="18" y="48"/>
                  </a:lnTo>
                  <a:lnTo>
                    <a:pt x="30" y="36"/>
                  </a:lnTo>
                  <a:lnTo>
                    <a:pt x="42" y="24"/>
                  </a:lnTo>
                  <a:lnTo>
                    <a:pt x="48" y="18"/>
                  </a:lnTo>
                  <a:lnTo>
                    <a:pt x="66" y="30"/>
                  </a:lnTo>
                  <a:lnTo>
                    <a:pt x="72" y="48"/>
                  </a:lnTo>
                  <a:lnTo>
                    <a:pt x="78" y="72"/>
                  </a:lnTo>
                  <a:lnTo>
                    <a:pt x="78" y="84"/>
                  </a:lnTo>
                  <a:lnTo>
                    <a:pt x="66" y="96"/>
                  </a:lnTo>
                  <a:lnTo>
                    <a:pt x="42" y="102"/>
                  </a:lnTo>
                  <a:lnTo>
                    <a:pt x="30" y="96"/>
                  </a:lnTo>
                  <a:lnTo>
                    <a:pt x="18" y="90"/>
                  </a:lnTo>
                  <a:lnTo>
                    <a:pt x="12" y="78"/>
                  </a:lnTo>
                  <a:lnTo>
                    <a:pt x="12" y="66"/>
                  </a:lnTo>
                  <a:lnTo>
                    <a:pt x="12" y="66"/>
                  </a:lnTo>
                  <a:close/>
                </a:path>
              </a:pathLst>
            </a:custGeom>
            <a:gradFill rotWithShape="0">
              <a:gsLst>
                <a:gs pos="0">
                  <a:schemeClr val="bg2"/>
                </a:gs>
                <a:gs pos="100000">
                  <a:schemeClr val="bg2">
                    <a:gamma/>
                    <a:tint val="81961"/>
                    <a:invGamma/>
                  </a:schemeClr>
                </a:gs>
              </a:gsLst>
              <a:lin ang="5400000" scaled="1"/>
            </a:gradFill>
            <a:ln w="9525">
              <a:noFill/>
              <a:round/>
              <a:headEnd/>
              <a:tailEnd/>
            </a:ln>
          </p:spPr>
          <p:txBody>
            <a:bodyPr/>
            <a:lstStyle/>
            <a:p>
              <a:pPr>
                <a:defRPr/>
              </a:pPr>
              <a:endParaRPr lang="ru-RU"/>
            </a:p>
          </p:txBody>
        </p:sp>
        <p:sp>
          <p:nvSpPr>
            <p:cNvPr id="82963" name="Freeform 19"/>
            <p:cNvSpPr>
              <a:spLocks/>
            </p:cNvSpPr>
            <p:nvPr userDrawn="1"/>
          </p:nvSpPr>
          <p:spPr bwMode="ltGray">
            <a:xfrm>
              <a:off x="5470" y="1205"/>
              <a:ext cx="102" cy="156"/>
            </a:xfrm>
            <a:custGeom>
              <a:avLst/>
              <a:gdLst/>
              <a:ahLst/>
              <a:cxnLst>
                <a:cxn ang="0">
                  <a:pos x="102" y="0"/>
                </a:cxn>
                <a:cxn ang="0">
                  <a:pos x="0" y="6"/>
                </a:cxn>
                <a:cxn ang="0">
                  <a:pos x="30" y="72"/>
                </a:cxn>
                <a:cxn ang="0">
                  <a:pos x="30" y="156"/>
                </a:cxn>
                <a:cxn ang="0">
                  <a:pos x="72" y="156"/>
                </a:cxn>
                <a:cxn ang="0">
                  <a:pos x="72" y="66"/>
                </a:cxn>
                <a:cxn ang="0">
                  <a:pos x="102" y="0"/>
                </a:cxn>
                <a:cxn ang="0">
                  <a:pos x="102" y="0"/>
                </a:cxn>
              </a:cxnLst>
              <a:rect l="0" t="0" r="r" b="b"/>
              <a:pathLst>
                <a:path w="102" h="156">
                  <a:moveTo>
                    <a:pt x="102" y="0"/>
                  </a:moveTo>
                  <a:lnTo>
                    <a:pt x="0" y="6"/>
                  </a:lnTo>
                  <a:lnTo>
                    <a:pt x="30" y="72"/>
                  </a:lnTo>
                  <a:lnTo>
                    <a:pt x="30" y="156"/>
                  </a:lnTo>
                  <a:lnTo>
                    <a:pt x="72" y="156"/>
                  </a:lnTo>
                  <a:lnTo>
                    <a:pt x="72" y="66"/>
                  </a:lnTo>
                  <a:lnTo>
                    <a:pt x="102" y="0"/>
                  </a:lnTo>
                  <a:lnTo>
                    <a:pt x="102" y="0"/>
                  </a:lnTo>
                  <a:close/>
                </a:path>
              </a:pathLst>
            </a:custGeom>
            <a:gradFill rotWithShape="0">
              <a:gsLst>
                <a:gs pos="0">
                  <a:schemeClr val="bg2"/>
                </a:gs>
                <a:gs pos="100000">
                  <a:schemeClr val="bg2">
                    <a:gamma/>
                    <a:tint val="81961"/>
                    <a:invGamma/>
                  </a:schemeClr>
                </a:gs>
              </a:gsLst>
              <a:lin ang="5400000" scaled="1"/>
            </a:gradFill>
            <a:ln w="9525">
              <a:noFill/>
              <a:round/>
              <a:headEnd/>
              <a:tailEnd/>
            </a:ln>
          </p:spPr>
          <p:txBody>
            <a:bodyPr/>
            <a:lstStyle/>
            <a:p>
              <a:pPr>
                <a:defRPr/>
              </a:pPr>
              <a:endParaRPr lang="ru-RU"/>
            </a:p>
          </p:txBody>
        </p:sp>
        <p:sp>
          <p:nvSpPr>
            <p:cNvPr id="82964" name="Freeform 20"/>
            <p:cNvSpPr>
              <a:spLocks noEditPoints="1"/>
            </p:cNvSpPr>
            <p:nvPr userDrawn="1"/>
          </p:nvSpPr>
          <p:spPr bwMode="ltGray">
            <a:xfrm>
              <a:off x="5476" y="1349"/>
              <a:ext cx="84" cy="96"/>
            </a:xfrm>
            <a:custGeom>
              <a:avLst/>
              <a:gdLst/>
              <a:ahLst/>
              <a:cxnLst>
                <a:cxn ang="0">
                  <a:pos x="42" y="96"/>
                </a:cxn>
                <a:cxn ang="0">
                  <a:pos x="66" y="78"/>
                </a:cxn>
                <a:cxn ang="0">
                  <a:pos x="84" y="54"/>
                </a:cxn>
                <a:cxn ang="0">
                  <a:pos x="84" y="30"/>
                </a:cxn>
                <a:cxn ang="0">
                  <a:pos x="66" y="6"/>
                </a:cxn>
                <a:cxn ang="0">
                  <a:pos x="42" y="0"/>
                </a:cxn>
                <a:cxn ang="0">
                  <a:pos x="24" y="6"/>
                </a:cxn>
                <a:cxn ang="0">
                  <a:pos x="12" y="18"/>
                </a:cxn>
                <a:cxn ang="0">
                  <a:pos x="6" y="30"/>
                </a:cxn>
                <a:cxn ang="0">
                  <a:pos x="0" y="42"/>
                </a:cxn>
                <a:cxn ang="0">
                  <a:pos x="12" y="66"/>
                </a:cxn>
                <a:cxn ang="0">
                  <a:pos x="30" y="84"/>
                </a:cxn>
                <a:cxn ang="0">
                  <a:pos x="42" y="96"/>
                </a:cxn>
                <a:cxn ang="0">
                  <a:pos x="42" y="96"/>
                </a:cxn>
                <a:cxn ang="0">
                  <a:pos x="48" y="12"/>
                </a:cxn>
                <a:cxn ang="0">
                  <a:pos x="66" y="18"/>
                </a:cxn>
                <a:cxn ang="0">
                  <a:pos x="72" y="30"/>
                </a:cxn>
                <a:cxn ang="0">
                  <a:pos x="72" y="42"/>
                </a:cxn>
                <a:cxn ang="0">
                  <a:pos x="66" y="54"/>
                </a:cxn>
                <a:cxn ang="0">
                  <a:pos x="54" y="72"/>
                </a:cxn>
                <a:cxn ang="0">
                  <a:pos x="42" y="84"/>
                </a:cxn>
                <a:cxn ang="0">
                  <a:pos x="42" y="84"/>
                </a:cxn>
                <a:cxn ang="0">
                  <a:pos x="30" y="72"/>
                </a:cxn>
                <a:cxn ang="0">
                  <a:pos x="18" y="54"/>
                </a:cxn>
                <a:cxn ang="0">
                  <a:pos x="18" y="30"/>
                </a:cxn>
                <a:cxn ang="0">
                  <a:pos x="30" y="18"/>
                </a:cxn>
                <a:cxn ang="0">
                  <a:pos x="48" y="12"/>
                </a:cxn>
                <a:cxn ang="0">
                  <a:pos x="48" y="12"/>
                </a:cxn>
              </a:cxnLst>
              <a:rect l="0" t="0" r="r" b="b"/>
              <a:pathLst>
                <a:path w="84" h="96">
                  <a:moveTo>
                    <a:pt x="42" y="96"/>
                  </a:moveTo>
                  <a:lnTo>
                    <a:pt x="66" y="78"/>
                  </a:lnTo>
                  <a:lnTo>
                    <a:pt x="84" y="54"/>
                  </a:lnTo>
                  <a:lnTo>
                    <a:pt x="84" y="30"/>
                  </a:lnTo>
                  <a:lnTo>
                    <a:pt x="66" y="6"/>
                  </a:lnTo>
                  <a:lnTo>
                    <a:pt x="42" y="0"/>
                  </a:lnTo>
                  <a:lnTo>
                    <a:pt x="24" y="6"/>
                  </a:lnTo>
                  <a:lnTo>
                    <a:pt x="12" y="18"/>
                  </a:lnTo>
                  <a:lnTo>
                    <a:pt x="6" y="30"/>
                  </a:lnTo>
                  <a:lnTo>
                    <a:pt x="0" y="42"/>
                  </a:lnTo>
                  <a:lnTo>
                    <a:pt x="12" y="66"/>
                  </a:lnTo>
                  <a:lnTo>
                    <a:pt x="30" y="84"/>
                  </a:lnTo>
                  <a:lnTo>
                    <a:pt x="42" y="96"/>
                  </a:lnTo>
                  <a:lnTo>
                    <a:pt x="42" y="96"/>
                  </a:lnTo>
                  <a:close/>
                  <a:moveTo>
                    <a:pt x="48" y="12"/>
                  </a:moveTo>
                  <a:lnTo>
                    <a:pt x="66" y="18"/>
                  </a:lnTo>
                  <a:lnTo>
                    <a:pt x="72" y="30"/>
                  </a:lnTo>
                  <a:lnTo>
                    <a:pt x="72" y="42"/>
                  </a:lnTo>
                  <a:lnTo>
                    <a:pt x="66" y="54"/>
                  </a:lnTo>
                  <a:lnTo>
                    <a:pt x="54" y="72"/>
                  </a:lnTo>
                  <a:lnTo>
                    <a:pt x="42" y="84"/>
                  </a:lnTo>
                  <a:lnTo>
                    <a:pt x="42" y="84"/>
                  </a:lnTo>
                  <a:lnTo>
                    <a:pt x="30" y="72"/>
                  </a:lnTo>
                  <a:lnTo>
                    <a:pt x="18" y="54"/>
                  </a:lnTo>
                  <a:lnTo>
                    <a:pt x="18" y="30"/>
                  </a:lnTo>
                  <a:lnTo>
                    <a:pt x="30" y="18"/>
                  </a:lnTo>
                  <a:lnTo>
                    <a:pt x="48" y="12"/>
                  </a:lnTo>
                  <a:lnTo>
                    <a:pt x="48" y="12"/>
                  </a:lnTo>
                  <a:close/>
                </a:path>
              </a:pathLst>
            </a:custGeom>
            <a:gradFill rotWithShape="0">
              <a:gsLst>
                <a:gs pos="0">
                  <a:schemeClr val="bg2"/>
                </a:gs>
                <a:gs pos="100000">
                  <a:schemeClr val="bg2">
                    <a:gamma/>
                    <a:tint val="81961"/>
                    <a:invGamma/>
                  </a:schemeClr>
                </a:gs>
              </a:gsLst>
              <a:lin ang="5400000" scaled="1"/>
            </a:gradFill>
            <a:ln w="9525">
              <a:noFill/>
              <a:round/>
              <a:headEnd/>
              <a:tailEnd/>
            </a:ln>
          </p:spPr>
          <p:txBody>
            <a:bodyPr/>
            <a:lstStyle/>
            <a:p>
              <a:pPr>
                <a:defRPr/>
              </a:pPr>
              <a:endParaRPr lang="ru-RU"/>
            </a:p>
          </p:txBody>
        </p:sp>
        <p:sp>
          <p:nvSpPr>
            <p:cNvPr id="82965" name="Freeform 21"/>
            <p:cNvSpPr>
              <a:spLocks noEditPoints="1"/>
            </p:cNvSpPr>
            <p:nvPr userDrawn="1"/>
          </p:nvSpPr>
          <p:spPr bwMode="ltGray">
            <a:xfrm>
              <a:off x="5470" y="1433"/>
              <a:ext cx="90" cy="108"/>
            </a:xfrm>
            <a:custGeom>
              <a:avLst/>
              <a:gdLst/>
              <a:ahLst/>
              <a:cxnLst>
                <a:cxn ang="0">
                  <a:pos x="6" y="90"/>
                </a:cxn>
                <a:cxn ang="0">
                  <a:pos x="18" y="102"/>
                </a:cxn>
                <a:cxn ang="0">
                  <a:pos x="30" y="108"/>
                </a:cxn>
                <a:cxn ang="0">
                  <a:pos x="60" y="108"/>
                </a:cxn>
                <a:cxn ang="0">
                  <a:pos x="84" y="96"/>
                </a:cxn>
                <a:cxn ang="0">
                  <a:pos x="90" y="84"/>
                </a:cxn>
                <a:cxn ang="0">
                  <a:pos x="90" y="66"/>
                </a:cxn>
                <a:cxn ang="0">
                  <a:pos x="84" y="36"/>
                </a:cxn>
                <a:cxn ang="0">
                  <a:pos x="72" y="18"/>
                </a:cxn>
                <a:cxn ang="0">
                  <a:pos x="60" y="6"/>
                </a:cxn>
                <a:cxn ang="0">
                  <a:pos x="54" y="0"/>
                </a:cxn>
                <a:cxn ang="0">
                  <a:pos x="54" y="0"/>
                </a:cxn>
                <a:cxn ang="0">
                  <a:pos x="48" y="0"/>
                </a:cxn>
                <a:cxn ang="0">
                  <a:pos x="24" y="24"/>
                </a:cxn>
                <a:cxn ang="0">
                  <a:pos x="12" y="48"/>
                </a:cxn>
                <a:cxn ang="0">
                  <a:pos x="0" y="66"/>
                </a:cxn>
                <a:cxn ang="0">
                  <a:pos x="6" y="90"/>
                </a:cxn>
                <a:cxn ang="0">
                  <a:pos x="6" y="90"/>
                </a:cxn>
                <a:cxn ang="0">
                  <a:pos x="18" y="66"/>
                </a:cxn>
                <a:cxn ang="0">
                  <a:pos x="24" y="48"/>
                </a:cxn>
                <a:cxn ang="0">
                  <a:pos x="36" y="30"/>
                </a:cxn>
                <a:cxn ang="0">
                  <a:pos x="42" y="18"/>
                </a:cxn>
                <a:cxn ang="0">
                  <a:pos x="48" y="12"/>
                </a:cxn>
                <a:cxn ang="0">
                  <a:pos x="78" y="42"/>
                </a:cxn>
                <a:cxn ang="0">
                  <a:pos x="84" y="66"/>
                </a:cxn>
                <a:cxn ang="0">
                  <a:pos x="66" y="90"/>
                </a:cxn>
                <a:cxn ang="0">
                  <a:pos x="54" y="96"/>
                </a:cxn>
                <a:cxn ang="0">
                  <a:pos x="42" y="96"/>
                </a:cxn>
                <a:cxn ang="0">
                  <a:pos x="30" y="96"/>
                </a:cxn>
                <a:cxn ang="0">
                  <a:pos x="24" y="84"/>
                </a:cxn>
                <a:cxn ang="0">
                  <a:pos x="18" y="78"/>
                </a:cxn>
                <a:cxn ang="0">
                  <a:pos x="18" y="66"/>
                </a:cxn>
                <a:cxn ang="0">
                  <a:pos x="18" y="66"/>
                </a:cxn>
              </a:cxnLst>
              <a:rect l="0" t="0" r="r" b="b"/>
              <a:pathLst>
                <a:path w="90" h="108">
                  <a:moveTo>
                    <a:pt x="6" y="90"/>
                  </a:moveTo>
                  <a:lnTo>
                    <a:pt x="18" y="102"/>
                  </a:lnTo>
                  <a:lnTo>
                    <a:pt x="30" y="108"/>
                  </a:lnTo>
                  <a:lnTo>
                    <a:pt x="60" y="108"/>
                  </a:lnTo>
                  <a:lnTo>
                    <a:pt x="84" y="96"/>
                  </a:lnTo>
                  <a:lnTo>
                    <a:pt x="90" y="84"/>
                  </a:lnTo>
                  <a:lnTo>
                    <a:pt x="90" y="66"/>
                  </a:lnTo>
                  <a:lnTo>
                    <a:pt x="84" y="36"/>
                  </a:lnTo>
                  <a:lnTo>
                    <a:pt x="72" y="18"/>
                  </a:lnTo>
                  <a:lnTo>
                    <a:pt x="60" y="6"/>
                  </a:lnTo>
                  <a:lnTo>
                    <a:pt x="54" y="0"/>
                  </a:lnTo>
                  <a:lnTo>
                    <a:pt x="54" y="0"/>
                  </a:lnTo>
                  <a:lnTo>
                    <a:pt x="48" y="0"/>
                  </a:lnTo>
                  <a:lnTo>
                    <a:pt x="24" y="24"/>
                  </a:lnTo>
                  <a:lnTo>
                    <a:pt x="12" y="48"/>
                  </a:lnTo>
                  <a:lnTo>
                    <a:pt x="0" y="66"/>
                  </a:lnTo>
                  <a:lnTo>
                    <a:pt x="6" y="90"/>
                  </a:lnTo>
                  <a:lnTo>
                    <a:pt x="6" y="90"/>
                  </a:lnTo>
                  <a:close/>
                  <a:moveTo>
                    <a:pt x="18" y="66"/>
                  </a:moveTo>
                  <a:lnTo>
                    <a:pt x="24" y="48"/>
                  </a:lnTo>
                  <a:lnTo>
                    <a:pt x="36" y="30"/>
                  </a:lnTo>
                  <a:lnTo>
                    <a:pt x="42" y="18"/>
                  </a:lnTo>
                  <a:lnTo>
                    <a:pt x="48" y="12"/>
                  </a:lnTo>
                  <a:lnTo>
                    <a:pt x="78" y="42"/>
                  </a:lnTo>
                  <a:lnTo>
                    <a:pt x="84" y="66"/>
                  </a:lnTo>
                  <a:lnTo>
                    <a:pt x="66" y="90"/>
                  </a:lnTo>
                  <a:lnTo>
                    <a:pt x="54" y="96"/>
                  </a:lnTo>
                  <a:lnTo>
                    <a:pt x="42" y="96"/>
                  </a:lnTo>
                  <a:lnTo>
                    <a:pt x="30" y="96"/>
                  </a:lnTo>
                  <a:lnTo>
                    <a:pt x="24" y="84"/>
                  </a:lnTo>
                  <a:lnTo>
                    <a:pt x="18" y="78"/>
                  </a:lnTo>
                  <a:lnTo>
                    <a:pt x="18" y="66"/>
                  </a:lnTo>
                  <a:lnTo>
                    <a:pt x="18" y="66"/>
                  </a:lnTo>
                  <a:close/>
                </a:path>
              </a:pathLst>
            </a:custGeom>
            <a:gradFill rotWithShape="0">
              <a:gsLst>
                <a:gs pos="0">
                  <a:schemeClr val="bg2"/>
                </a:gs>
                <a:gs pos="100000">
                  <a:schemeClr val="bg2">
                    <a:gamma/>
                    <a:tint val="81961"/>
                    <a:invGamma/>
                  </a:schemeClr>
                </a:gs>
              </a:gsLst>
              <a:lin ang="5400000" scaled="1"/>
            </a:gradFill>
            <a:ln w="9525">
              <a:noFill/>
              <a:round/>
              <a:headEnd/>
              <a:tailEnd/>
            </a:ln>
          </p:spPr>
          <p:txBody>
            <a:bodyPr/>
            <a:lstStyle/>
            <a:p>
              <a:pPr>
                <a:defRPr/>
              </a:pPr>
              <a:endParaRPr lang="ru-RU"/>
            </a:p>
          </p:txBody>
        </p:sp>
        <p:sp>
          <p:nvSpPr>
            <p:cNvPr id="82966" name="Freeform 22"/>
            <p:cNvSpPr>
              <a:spLocks noEditPoints="1"/>
            </p:cNvSpPr>
            <p:nvPr userDrawn="1"/>
          </p:nvSpPr>
          <p:spPr bwMode="ltGray">
            <a:xfrm>
              <a:off x="5428" y="3525"/>
              <a:ext cx="66" cy="96"/>
            </a:xfrm>
            <a:custGeom>
              <a:avLst/>
              <a:gdLst/>
              <a:ahLst/>
              <a:cxnLst>
                <a:cxn ang="0">
                  <a:pos x="30" y="96"/>
                </a:cxn>
                <a:cxn ang="0">
                  <a:pos x="54" y="72"/>
                </a:cxn>
                <a:cxn ang="0">
                  <a:pos x="66" y="48"/>
                </a:cxn>
                <a:cxn ang="0">
                  <a:pos x="66" y="24"/>
                </a:cxn>
                <a:cxn ang="0">
                  <a:pos x="54" y="6"/>
                </a:cxn>
                <a:cxn ang="0">
                  <a:pos x="30" y="0"/>
                </a:cxn>
                <a:cxn ang="0">
                  <a:pos x="18" y="0"/>
                </a:cxn>
                <a:cxn ang="0">
                  <a:pos x="6" y="12"/>
                </a:cxn>
                <a:cxn ang="0">
                  <a:pos x="0" y="36"/>
                </a:cxn>
                <a:cxn ang="0">
                  <a:pos x="6" y="60"/>
                </a:cxn>
                <a:cxn ang="0">
                  <a:pos x="18" y="84"/>
                </a:cxn>
                <a:cxn ang="0">
                  <a:pos x="30" y="96"/>
                </a:cxn>
                <a:cxn ang="0">
                  <a:pos x="30" y="96"/>
                </a:cxn>
                <a:cxn ang="0">
                  <a:pos x="30" y="12"/>
                </a:cxn>
                <a:cxn ang="0">
                  <a:pos x="48" y="18"/>
                </a:cxn>
                <a:cxn ang="0">
                  <a:pos x="54" y="24"/>
                </a:cxn>
                <a:cxn ang="0">
                  <a:pos x="54" y="36"/>
                </a:cxn>
                <a:cxn ang="0">
                  <a:pos x="48" y="48"/>
                </a:cxn>
                <a:cxn ang="0">
                  <a:pos x="36" y="66"/>
                </a:cxn>
                <a:cxn ang="0">
                  <a:pos x="30" y="78"/>
                </a:cxn>
                <a:cxn ang="0">
                  <a:pos x="18" y="66"/>
                </a:cxn>
                <a:cxn ang="0">
                  <a:pos x="12" y="48"/>
                </a:cxn>
                <a:cxn ang="0">
                  <a:pos x="6" y="30"/>
                </a:cxn>
                <a:cxn ang="0">
                  <a:pos x="18" y="12"/>
                </a:cxn>
                <a:cxn ang="0">
                  <a:pos x="30" y="12"/>
                </a:cxn>
                <a:cxn ang="0">
                  <a:pos x="30" y="12"/>
                </a:cxn>
              </a:cxnLst>
              <a:rect l="0" t="0" r="r" b="b"/>
              <a:pathLst>
                <a:path w="66" h="96">
                  <a:moveTo>
                    <a:pt x="30" y="96"/>
                  </a:moveTo>
                  <a:lnTo>
                    <a:pt x="54" y="72"/>
                  </a:lnTo>
                  <a:lnTo>
                    <a:pt x="66" y="48"/>
                  </a:lnTo>
                  <a:lnTo>
                    <a:pt x="66" y="24"/>
                  </a:lnTo>
                  <a:lnTo>
                    <a:pt x="54" y="6"/>
                  </a:lnTo>
                  <a:lnTo>
                    <a:pt x="30" y="0"/>
                  </a:lnTo>
                  <a:lnTo>
                    <a:pt x="18" y="0"/>
                  </a:lnTo>
                  <a:lnTo>
                    <a:pt x="6" y="12"/>
                  </a:lnTo>
                  <a:lnTo>
                    <a:pt x="0" y="36"/>
                  </a:lnTo>
                  <a:lnTo>
                    <a:pt x="6" y="60"/>
                  </a:lnTo>
                  <a:lnTo>
                    <a:pt x="18" y="84"/>
                  </a:lnTo>
                  <a:lnTo>
                    <a:pt x="30" y="96"/>
                  </a:lnTo>
                  <a:lnTo>
                    <a:pt x="30" y="96"/>
                  </a:lnTo>
                  <a:close/>
                  <a:moveTo>
                    <a:pt x="30" y="12"/>
                  </a:moveTo>
                  <a:lnTo>
                    <a:pt x="48" y="18"/>
                  </a:lnTo>
                  <a:lnTo>
                    <a:pt x="54" y="24"/>
                  </a:lnTo>
                  <a:lnTo>
                    <a:pt x="54" y="36"/>
                  </a:lnTo>
                  <a:lnTo>
                    <a:pt x="48" y="48"/>
                  </a:lnTo>
                  <a:lnTo>
                    <a:pt x="36" y="66"/>
                  </a:lnTo>
                  <a:lnTo>
                    <a:pt x="30" y="78"/>
                  </a:lnTo>
                  <a:lnTo>
                    <a:pt x="18" y="66"/>
                  </a:lnTo>
                  <a:lnTo>
                    <a:pt x="12" y="48"/>
                  </a:lnTo>
                  <a:lnTo>
                    <a:pt x="6" y="30"/>
                  </a:lnTo>
                  <a:lnTo>
                    <a:pt x="18" y="12"/>
                  </a:lnTo>
                  <a:lnTo>
                    <a:pt x="30" y="12"/>
                  </a:lnTo>
                  <a:lnTo>
                    <a:pt x="30" y="12"/>
                  </a:lnTo>
                  <a:close/>
                </a:path>
              </a:pathLst>
            </a:custGeom>
            <a:gradFill rotWithShape="0">
              <a:gsLst>
                <a:gs pos="0">
                  <a:schemeClr val="bg2"/>
                </a:gs>
                <a:gs pos="100000">
                  <a:schemeClr val="bg2">
                    <a:gamma/>
                    <a:tint val="81961"/>
                    <a:invGamma/>
                  </a:schemeClr>
                </a:gs>
              </a:gsLst>
              <a:lin ang="5400000" scaled="1"/>
            </a:gradFill>
            <a:ln w="9525">
              <a:noFill/>
              <a:round/>
              <a:headEnd/>
              <a:tailEnd/>
            </a:ln>
          </p:spPr>
          <p:txBody>
            <a:bodyPr/>
            <a:lstStyle/>
            <a:p>
              <a:pPr>
                <a:defRPr/>
              </a:pPr>
              <a:endParaRPr lang="ru-RU"/>
            </a:p>
          </p:txBody>
        </p:sp>
        <p:sp>
          <p:nvSpPr>
            <p:cNvPr id="82967" name="Freeform 23"/>
            <p:cNvSpPr>
              <a:spLocks/>
            </p:cNvSpPr>
            <p:nvPr userDrawn="1"/>
          </p:nvSpPr>
          <p:spPr bwMode="ltGray">
            <a:xfrm>
              <a:off x="3017" y="1127"/>
              <a:ext cx="2603" cy="444"/>
            </a:xfrm>
            <a:custGeom>
              <a:avLst/>
              <a:gdLst/>
              <a:ahLst/>
              <a:cxnLst>
                <a:cxn ang="0">
                  <a:pos x="2577" y="0"/>
                </a:cxn>
                <a:cxn ang="0">
                  <a:pos x="2594" y="72"/>
                </a:cxn>
                <a:cxn ang="0">
                  <a:pos x="6" y="444"/>
                </a:cxn>
                <a:cxn ang="0">
                  <a:pos x="0" y="396"/>
                </a:cxn>
                <a:cxn ang="0">
                  <a:pos x="1225" y="96"/>
                </a:cxn>
                <a:cxn ang="0">
                  <a:pos x="1351" y="78"/>
                </a:cxn>
                <a:cxn ang="0">
                  <a:pos x="2577" y="0"/>
                </a:cxn>
                <a:cxn ang="0">
                  <a:pos x="2577" y="0"/>
                </a:cxn>
              </a:cxnLst>
              <a:rect l="0" t="0" r="r" b="b"/>
              <a:pathLst>
                <a:path w="2594" h="444">
                  <a:moveTo>
                    <a:pt x="2577" y="0"/>
                  </a:moveTo>
                  <a:lnTo>
                    <a:pt x="2594" y="72"/>
                  </a:lnTo>
                  <a:lnTo>
                    <a:pt x="6" y="444"/>
                  </a:lnTo>
                  <a:lnTo>
                    <a:pt x="0" y="396"/>
                  </a:lnTo>
                  <a:lnTo>
                    <a:pt x="1225" y="96"/>
                  </a:lnTo>
                  <a:lnTo>
                    <a:pt x="1351" y="78"/>
                  </a:lnTo>
                  <a:lnTo>
                    <a:pt x="2577" y="0"/>
                  </a:lnTo>
                  <a:lnTo>
                    <a:pt x="2577" y="0"/>
                  </a:lnTo>
                  <a:close/>
                </a:path>
              </a:pathLst>
            </a:custGeom>
            <a:gradFill rotWithShape="0">
              <a:gsLst>
                <a:gs pos="0">
                  <a:schemeClr val="bg2">
                    <a:gamma/>
                    <a:tint val="81961"/>
                    <a:invGamma/>
                  </a:schemeClr>
                </a:gs>
                <a:gs pos="100000">
                  <a:schemeClr val="bg2"/>
                </a:gs>
              </a:gsLst>
              <a:lin ang="0" scaled="1"/>
            </a:gradFill>
            <a:ln w="9525">
              <a:noFill/>
              <a:round/>
              <a:headEnd/>
              <a:tailEnd/>
            </a:ln>
          </p:spPr>
          <p:txBody>
            <a:bodyPr/>
            <a:lstStyle/>
            <a:p>
              <a:pPr>
                <a:defRPr/>
              </a:pPr>
              <a:endParaRPr lang="ru-RU"/>
            </a:p>
          </p:txBody>
        </p:sp>
        <p:sp>
          <p:nvSpPr>
            <p:cNvPr id="82968" name="Freeform 24"/>
            <p:cNvSpPr>
              <a:spLocks noEditPoints="1"/>
            </p:cNvSpPr>
            <p:nvPr userDrawn="1"/>
          </p:nvSpPr>
          <p:spPr bwMode="ltGray">
            <a:xfrm>
              <a:off x="2934" y="3773"/>
              <a:ext cx="84" cy="95"/>
            </a:xfrm>
            <a:custGeom>
              <a:avLst/>
              <a:gdLst/>
              <a:ahLst/>
              <a:cxnLst>
                <a:cxn ang="0">
                  <a:pos x="36" y="95"/>
                </a:cxn>
                <a:cxn ang="0">
                  <a:pos x="60" y="77"/>
                </a:cxn>
                <a:cxn ang="0">
                  <a:pos x="78" y="53"/>
                </a:cxn>
                <a:cxn ang="0">
                  <a:pos x="84" y="42"/>
                </a:cxn>
                <a:cxn ang="0">
                  <a:pos x="84" y="30"/>
                </a:cxn>
                <a:cxn ang="0">
                  <a:pos x="72" y="6"/>
                </a:cxn>
                <a:cxn ang="0">
                  <a:pos x="42" y="0"/>
                </a:cxn>
                <a:cxn ang="0">
                  <a:pos x="30" y="0"/>
                </a:cxn>
                <a:cxn ang="0">
                  <a:pos x="12" y="12"/>
                </a:cxn>
                <a:cxn ang="0">
                  <a:pos x="0" y="24"/>
                </a:cxn>
                <a:cxn ang="0">
                  <a:pos x="0" y="36"/>
                </a:cxn>
                <a:cxn ang="0">
                  <a:pos x="6" y="59"/>
                </a:cxn>
                <a:cxn ang="0">
                  <a:pos x="24" y="83"/>
                </a:cxn>
                <a:cxn ang="0">
                  <a:pos x="36" y="95"/>
                </a:cxn>
                <a:cxn ang="0">
                  <a:pos x="36" y="95"/>
                </a:cxn>
                <a:cxn ang="0">
                  <a:pos x="48" y="12"/>
                </a:cxn>
                <a:cxn ang="0">
                  <a:pos x="66" y="18"/>
                </a:cxn>
                <a:cxn ang="0">
                  <a:pos x="72" y="30"/>
                </a:cxn>
                <a:cxn ang="0">
                  <a:pos x="72" y="42"/>
                </a:cxn>
                <a:cxn ang="0">
                  <a:pos x="66" y="53"/>
                </a:cxn>
                <a:cxn ang="0">
                  <a:pos x="48" y="71"/>
                </a:cxn>
                <a:cxn ang="0">
                  <a:pos x="42" y="77"/>
                </a:cxn>
                <a:cxn ang="0">
                  <a:pos x="36" y="77"/>
                </a:cxn>
                <a:cxn ang="0">
                  <a:pos x="24" y="65"/>
                </a:cxn>
                <a:cxn ang="0">
                  <a:pos x="18" y="48"/>
                </a:cxn>
                <a:cxn ang="0">
                  <a:pos x="18" y="30"/>
                </a:cxn>
                <a:cxn ang="0">
                  <a:pos x="30" y="12"/>
                </a:cxn>
                <a:cxn ang="0">
                  <a:pos x="48" y="12"/>
                </a:cxn>
                <a:cxn ang="0">
                  <a:pos x="48" y="12"/>
                </a:cxn>
              </a:cxnLst>
              <a:rect l="0" t="0" r="r" b="b"/>
              <a:pathLst>
                <a:path w="84" h="95">
                  <a:moveTo>
                    <a:pt x="36" y="95"/>
                  </a:moveTo>
                  <a:lnTo>
                    <a:pt x="60" y="77"/>
                  </a:lnTo>
                  <a:lnTo>
                    <a:pt x="78" y="53"/>
                  </a:lnTo>
                  <a:lnTo>
                    <a:pt x="84" y="42"/>
                  </a:lnTo>
                  <a:lnTo>
                    <a:pt x="84" y="30"/>
                  </a:lnTo>
                  <a:lnTo>
                    <a:pt x="72" y="6"/>
                  </a:lnTo>
                  <a:lnTo>
                    <a:pt x="42" y="0"/>
                  </a:lnTo>
                  <a:lnTo>
                    <a:pt x="30" y="0"/>
                  </a:lnTo>
                  <a:lnTo>
                    <a:pt x="12" y="12"/>
                  </a:lnTo>
                  <a:lnTo>
                    <a:pt x="0" y="24"/>
                  </a:lnTo>
                  <a:lnTo>
                    <a:pt x="0" y="36"/>
                  </a:lnTo>
                  <a:lnTo>
                    <a:pt x="6" y="59"/>
                  </a:lnTo>
                  <a:lnTo>
                    <a:pt x="24" y="83"/>
                  </a:lnTo>
                  <a:lnTo>
                    <a:pt x="36" y="95"/>
                  </a:lnTo>
                  <a:lnTo>
                    <a:pt x="36" y="95"/>
                  </a:lnTo>
                  <a:close/>
                  <a:moveTo>
                    <a:pt x="48" y="12"/>
                  </a:moveTo>
                  <a:lnTo>
                    <a:pt x="66" y="18"/>
                  </a:lnTo>
                  <a:lnTo>
                    <a:pt x="72" y="30"/>
                  </a:lnTo>
                  <a:lnTo>
                    <a:pt x="72" y="42"/>
                  </a:lnTo>
                  <a:lnTo>
                    <a:pt x="66" y="53"/>
                  </a:lnTo>
                  <a:lnTo>
                    <a:pt x="48" y="71"/>
                  </a:lnTo>
                  <a:lnTo>
                    <a:pt x="42" y="77"/>
                  </a:lnTo>
                  <a:lnTo>
                    <a:pt x="36" y="77"/>
                  </a:lnTo>
                  <a:lnTo>
                    <a:pt x="24" y="65"/>
                  </a:lnTo>
                  <a:lnTo>
                    <a:pt x="18" y="48"/>
                  </a:lnTo>
                  <a:lnTo>
                    <a:pt x="18" y="30"/>
                  </a:lnTo>
                  <a:lnTo>
                    <a:pt x="30" y="12"/>
                  </a:lnTo>
                  <a:lnTo>
                    <a:pt x="48" y="12"/>
                  </a:lnTo>
                  <a:lnTo>
                    <a:pt x="48" y="12"/>
                  </a:lnTo>
                  <a:close/>
                </a:path>
              </a:pathLst>
            </a:custGeom>
            <a:gradFill rotWithShape="0">
              <a:gsLst>
                <a:gs pos="0">
                  <a:schemeClr val="bg2"/>
                </a:gs>
                <a:gs pos="100000">
                  <a:schemeClr val="bg2">
                    <a:gamma/>
                    <a:tint val="81961"/>
                    <a:invGamma/>
                  </a:schemeClr>
                </a:gs>
              </a:gsLst>
              <a:lin ang="5400000" scaled="1"/>
            </a:gradFill>
            <a:ln w="9525">
              <a:noFill/>
              <a:round/>
              <a:headEnd/>
              <a:tailEnd/>
            </a:ln>
          </p:spPr>
          <p:txBody>
            <a:bodyPr/>
            <a:lstStyle/>
            <a:p>
              <a:pPr>
                <a:defRPr/>
              </a:pPr>
              <a:endParaRPr lang="ru-RU"/>
            </a:p>
          </p:txBody>
        </p:sp>
        <p:sp>
          <p:nvSpPr>
            <p:cNvPr id="82969" name="Freeform 25"/>
            <p:cNvSpPr>
              <a:spLocks noEditPoints="1"/>
            </p:cNvSpPr>
            <p:nvPr userDrawn="1"/>
          </p:nvSpPr>
          <p:spPr bwMode="ltGray">
            <a:xfrm>
              <a:off x="3779" y="3872"/>
              <a:ext cx="90" cy="108"/>
            </a:xfrm>
            <a:custGeom>
              <a:avLst/>
              <a:gdLst/>
              <a:ahLst/>
              <a:cxnLst>
                <a:cxn ang="0">
                  <a:pos x="12" y="96"/>
                </a:cxn>
                <a:cxn ang="0">
                  <a:pos x="24" y="108"/>
                </a:cxn>
                <a:cxn ang="0">
                  <a:pos x="42" y="108"/>
                </a:cxn>
                <a:cxn ang="0">
                  <a:pos x="66" y="102"/>
                </a:cxn>
                <a:cxn ang="0">
                  <a:pos x="84" y="78"/>
                </a:cxn>
                <a:cxn ang="0">
                  <a:pos x="90" y="66"/>
                </a:cxn>
                <a:cxn ang="0">
                  <a:pos x="84" y="48"/>
                </a:cxn>
                <a:cxn ang="0">
                  <a:pos x="66" y="24"/>
                </a:cxn>
                <a:cxn ang="0">
                  <a:pos x="48" y="12"/>
                </a:cxn>
                <a:cxn ang="0">
                  <a:pos x="36" y="0"/>
                </a:cxn>
                <a:cxn ang="0">
                  <a:pos x="30" y="0"/>
                </a:cxn>
                <a:cxn ang="0">
                  <a:pos x="30" y="0"/>
                </a:cxn>
                <a:cxn ang="0">
                  <a:pos x="24" y="0"/>
                </a:cxn>
                <a:cxn ang="0">
                  <a:pos x="12" y="30"/>
                </a:cxn>
                <a:cxn ang="0">
                  <a:pos x="0" y="54"/>
                </a:cxn>
                <a:cxn ang="0">
                  <a:pos x="0" y="78"/>
                </a:cxn>
                <a:cxn ang="0">
                  <a:pos x="12" y="96"/>
                </a:cxn>
                <a:cxn ang="0">
                  <a:pos x="12" y="96"/>
                </a:cxn>
                <a:cxn ang="0">
                  <a:pos x="12" y="72"/>
                </a:cxn>
                <a:cxn ang="0">
                  <a:pos x="18" y="54"/>
                </a:cxn>
                <a:cxn ang="0">
                  <a:pos x="24" y="36"/>
                </a:cxn>
                <a:cxn ang="0">
                  <a:pos x="30" y="18"/>
                </a:cxn>
                <a:cxn ang="0">
                  <a:pos x="30" y="12"/>
                </a:cxn>
                <a:cxn ang="0">
                  <a:pos x="48" y="24"/>
                </a:cxn>
                <a:cxn ang="0">
                  <a:pos x="66" y="36"/>
                </a:cxn>
                <a:cxn ang="0">
                  <a:pos x="78" y="54"/>
                </a:cxn>
                <a:cxn ang="0">
                  <a:pos x="78" y="72"/>
                </a:cxn>
                <a:cxn ang="0">
                  <a:pos x="72" y="84"/>
                </a:cxn>
                <a:cxn ang="0">
                  <a:pos x="48" y="96"/>
                </a:cxn>
                <a:cxn ang="0">
                  <a:pos x="36" y="96"/>
                </a:cxn>
                <a:cxn ang="0">
                  <a:pos x="24" y="90"/>
                </a:cxn>
                <a:cxn ang="0">
                  <a:pos x="18" y="84"/>
                </a:cxn>
                <a:cxn ang="0">
                  <a:pos x="12" y="72"/>
                </a:cxn>
                <a:cxn ang="0">
                  <a:pos x="12" y="72"/>
                </a:cxn>
              </a:cxnLst>
              <a:rect l="0" t="0" r="r" b="b"/>
              <a:pathLst>
                <a:path w="90" h="108">
                  <a:moveTo>
                    <a:pt x="12" y="96"/>
                  </a:moveTo>
                  <a:lnTo>
                    <a:pt x="24" y="108"/>
                  </a:lnTo>
                  <a:lnTo>
                    <a:pt x="42" y="108"/>
                  </a:lnTo>
                  <a:lnTo>
                    <a:pt x="66" y="102"/>
                  </a:lnTo>
                  <a:lnTo>
                    <a:pt x="84" y="78"/>
                  </a:lnTo>
                  <a:lnTo>
                    <a:pt x="90" y="66"/>
                  </a:lnTo>
                  <a:lnTo>
                    <a:pt x="84" y="48"/>
                  </a:lnTo>
                  <a:lnTo>
                    <a:pt x="66" y="24"/>
                  </a:lnTo>
                  <a:lnTo>
                    <a:pt x="48" y="12"/>
                  </a:lnTo>
                  <a:lnTo>
                    <a:pt x="36" y="0"/>
                  </a:lnTo>
                  <a:lnTo>
                    <a:pt x="30" y="0"/>
                  </a:lnTo>
                  <a:lnTo>
                    <a:pt x="30" y="0"/>
                  </a:lnTo>
                  <a:lnTo>
                    <a:pt x="24" y="0"/>
                  </a:lnTo>
                  <a:lnTo>
                    <a:pt x="12" y="30"/>
                  </a:lnTo>
                  <a:lnTo>
                    <a:pt x="0" y="54"/>
                  </a:lnTo>
                  <a:lnTo>
                    <a:pt x="0" y="78"/>
                  </a:lnTo>
                  <a:lnTo>
                    <a:pt x="12" y="96"/>
                  </a:lnTo>
                  <a:lnTo>
                    <a:pt x="12" y="96"/>
                  </a:lnTo>
                  <a:close/>
                  <a:moveTo>
                    <a:pt x="12" y="72"/>
                  </a:moveTo>
                  <a:lnTo>
                    <a:pt x="18" y="54"/>
                  </a:lnTo>
                  <a:lnTo>
                    <a:pt x="24" y="36"/>
                  </a:lnTo>
                  <a:lnTo>
                    <a:pt x="30" y="18"/>
                  </a:lnTo>
                  <a:lnTo>
                    <a:pt x="30" y="12"/>
                  </a:lnTo>
                  <a:lnTo>
                    <a:pt x="48" y="24"/>
                  </a:lnTo>
                  <a:lnTo>
                    <a:pt x="66" y="36"/>
                  </a:lnTo>
                  <a:lnTo>
                    <a:pt x="78" y="54"/>
                  </a:lnTo>
                  <a:lnTo>
                    <a:pt x="78" y="72"/>
                  </a:lnTo>
                  <a:lnTo>
                    <a:pt x="72" y="84"/>
                  </a:lnTo>
                  <a:lnTo>
                    <a:pt x="48" y="96"/>
                  </a:lnTo>
                  <a:lnTo>
                    <a:pt x="36" y="96"/>
                  </a:lnTo>
                  <a:lnTo>
                    <a:pt x="24" y="90"/>
                  </a:lnTo>
                  <a:lnTo>
                    <a:pt x="18" y="84"/>
                  </a:lnTo>
                  <a:lnTo>
                    <a:pt x="12" y="72"/>
                  </a:lnTo>
                  <a:lnTo>
                    <a:pt x="12" y="72"/>
                  </a:lnTo>
                  <a:close/>
                </a:path>
              </a:pathLst>
            </a:custGeom>
            <a:gradFill rotWithShape="0">
              <a:gsLst>
                <a:gs pos="0">
                  <a:schemeClr val="bg2"/>
                </a:gs>
                <a:gs pos="100000">
                  <a:schemeClr val="bg2">
                    <a:gamma/>
                    <a:tint val="81961"/>
                    <a:invGamma/>
                  </a:schemeClr>
                </a:gs>
              </a:gsLst>
              <a:lin ang="5400000" scaled="1"/>
            </a:gradFill>
            <a:ln w="9525">
              <a:noFill/>
              <a:round/>
              <a:headEnd/>
              <a:tailEnd/>
            </a:ln>
          </p:spPr>
          <p:txBody>
            <a:bodyPr/>
            <a:lstStyle/>
            <a:p>
              <a:pPr>
                <a:defRPr/>
              </a:pPr>
              <a:endParaRPr lang="ru-RU"/>
            </a:p>
          </p:txBody>
        </p:sp>
        <p:sp>
          <p:nvSpPr>
            <p:cNvPr id="82970" name="Freeform 26"/>
            <p:cNvSpPr>
              <a:spLocks noEditPoints="1"/>
            </p:cNvSpPr>
            <p:nvPr userDrawn="1"/>
          </p:nvSpPr>
          <p:spPr bwMode="ltGray">
            <a:xfrm>
              <a:off x="2400" y="3872"/>
              <a:ext cx="72" cy="90"/>
            </a:xfrm>
            <a:custGeom>
              <a:avLst/>
              <a:gdLst/>
              <a:ahLst/>
              <a:cxnLst>
                <a:cxn ang="0">
                  <a:pos x="71" y="90"/>
                </a:cxn>
                <a:cxn ang="0">
                  <a:pos x="71" y="60"/>
                </a:cxn>
                <a:cxn ang="0">
                  <a:pos x="71" y="36"/>
                </a:cxn>
                <a:cxn ang="0">
                  <a:pos x="60" y="12"/>
                </a:cxn>
                <a:cxn ang="0">
                  <a:pos x="36" y="0"/>
                </a:cxn>
                <a:cxn ang="0">
                  <a:pos x="12" y="12"/>
                </a:cxn>
                <a:cxn ang="0">
                  <a:pos x="0" y="36"/>
                </a:cxn>
                <a:cxn ang="0">
                  <a:pos x="6" y="60"/>
                </a:cxn>
                <a:cxn ang="0">
                  <a:pos x="30" y="78"/>
                </a:cxn>
                <a:cxn ang="0">
                  <a:pos x="54" y="90"/>
                </a:cxn>
                <a:cxn ang="0">
                  <a:pos x="71" y="90"/>
                </a:cxn>
                <a:cxn ang="0">
                  <a:pos x="71" y="90"/>
                </a:cxn>
                <a:cxn ang="0">
                  <a:pos x="24" y="18"/>
                </a:cxn>
                <a:cxn ang="0">
                  <a:pos x="42" y="18"/>
                </a:cxn>
                <a:cxn ang="0">
                  <a:pos x="54" y="18"/>
                </a:cxn>
                <a:cxn ang="0">
                  <a:pos x="60" y="42"/>
                </a:cxn>
                <a:cxn ang="0">
                  <a:pos x="60" y="66"/>
                </a:cxn>
                <a:cxn ang="0">
                  <a:pos x="60" y="72"/>
                </a:cxn>
                <a:cxn ang="0">
                  <a:pos x="60" y="78"/>
                </a:cxn>
                <a:cxn ang="0">
                  <a:pos x="42" y="72"/>
                </a:cxn>
                <a:cxn ang="0">
                  <a:pos x="24" y="66"/>
                </a:cxn>
                <a:cxn ang="0">
                  <a:pos x="12" y="48"/>
                </a:cxn>
                <a:cxn ang="0">
                  <a:pos x="12" y="30"/>
                </a:cxn>
                <a:cxn ang="0">
                  <a:pos x="24" y="18"/>
                </a:cxn>
                <a:cxn ang="0">
                  <a:pos x="24" y="18"/>
                </a:cxn>
              </a:cxnLst>
              <a:rect l="0" t="0" r="r" b="b"/>
              <a:pathLst>
                <a:path w="71" h="90">
                  <a:moveTo>
                    <a:pt x="71" y="90"/>
                  </a:moveTo>
                  <a:lnTo>
                    <a:pt x="71" y="60"/>
                  </a:lnTo>
                  <a:lnTo>
                    <a:pt x="71" y="36"/>
                  </a:lnTo>
                  <a:lnTo>
                    <a:pt x="60" y="12"/>
                  </a:lnTo>
                  <a:lnTo>
                    <a:pt x="36" y="0"/>
                  </a:lnTo>
                  <a:lnTo>
                    <a:pt x="12" y="12"/>
                  </a:lnTo>
                  <a:lnTo>
                    <a:pt x="0" y="36"/>
                  </a:lnTo>
                  <a:lnTo>
                    <a:pt x="6" y="60"/>
                  </a:lnTo>
                  <a:lnTo>
                    <a:pt x="30" y="78"/>
                  </a:lnTo>
                  <a:lnTo>
                    <a:pt x="54" y="90"/>
                  </a:lnTo>
                  <a:lnTo>
                    <a:pt x="71" y="90"/>
                  </a:lnTo>
                  <a:lnTo>
                    <a:pt x="71" y="90"/>
                  </a:lnTo>
                  <a:close/>
                  <a:moveTo>
                    <a:pt x="24" y="18"/>
                  </a:moveTo>
                  <a:lnTo>
                    <a:pt x="42" y="18"/>
                  </a:lnTo>
                  <a:lnTo>
                    <a:pt x="54" y="18"/>
                  </a:lnTo>
                  <a:lnTo>
                    <a:pt x="60" y="42"/>
                  </a:lnTo>
                  <a:lnTo>
                    <a:pt x="60" y="66"/>
                  </a:lnTo>
                  <a:lnTo>
                    <a:pt x="60" y="72"/>
                  </a:lnTo>
                  <a:lnTo>
                    <a:pt x="60" y="78"/>
                  </a:lnTo>
                  <a:lnTo>
                    <a:pt x="42" y="72"/>
                  </a:lnTo>
                  <a:lnTo>
                    <a:pt x="24" y="66"/>
                  </a:lnTo>
                  <a:lnTo>
                    <a:pt x="12" y="48"/>
                  </a:lnTo>
                  <a:lnTo>
                    <a:pt x="12" y="30"/>
                  </a:lnTo>
                  <a:lnTo>
                    <a:pt x="24" y="18"/>
                  </a:lnTo>
                  <a:lnTo>
                    <a:pt x="24" y="18"/>
                  </a:lnTo>
                  <a:close/>
                </a:path>
              </a:pathLst>
            </a:custGeom>
            <a:gradFill rotWithShape="0">
              <a:gsLst>
                <a:gs pos="0">
                  <a:schemeClr val="bg2"/>
                </a:gs>
                <a:gs pos="100000">
                  <a:schemeClr val="bg2">
                    <a:gamma/>
                    <a:tint val="81961"/>
                    <a:invGamma/>
                  </a:schemeClr>
                </a:gs>
              </a:gsLst>
              <a:lin ang="5400000" scaled="1"/>
            </a:gradFill>
            <a:ln w="9525">
              <a:noFill/>
              <a:round/>
              <a:headEnd/>
              <a:tailEnd/>
            </a:ln>
          </p:spPr>
          <p:txBody>
            <a:bodyPr/>
            <a:lstStyle/>
            <a:p>
              <a:pPr>
                <a:defRPr/>
              </a:pPr>
              <a:endParaRPr lang="ru-RU"/>
            </a:p>
          </p:txBody>
        </p:sp>
        <p:sp>
          <p:nvSpPr>
            <p:cNvPr id="82971" name="Oval 27"/>
            <p:cNvSpPr>
              <a:spLocks noChangeArrowheads="1"/>
            </p:cNvSpPr>
            <p:nvPr userDrawn="1"/>
          </p:nvSpPr>
          <p:spPr bwMode="ltGray">
            <a:xfrm>
              <a:off x="2444" y="3838"/>
              <a:ext cx="1380" cy="389"/>
            </a:xfrm>
            <a:prstGeom prst="ellipse">
              <a:avLst/>
            </a:prstGeom>
            <a:gradFill rotWithShape="0">
              <a:gsLst>
                <a:gs pos="0">
                  <a:schemeClr val="bg2">
                    <a:gamma/>
                    <a:tint val="81961"/>
                    <a:invGamma/>
                  </a:schemeClr>
                </a:gs>
                <a:gs pos="100000">
                  <a:schemeClr val="bg2"/>
                </a:gs>
              </a:gsLst>
              <a:lin ang="2700000" scaled="1"/>
            </a:gradFill>
            <a:ln w="9525">
              <a:noFill/>
              <a:round/>
              <a:headEnd/>
              <a:tailEnd/>
            </a:ln>
            <a:effectLst/>
          </p:spPr>
          <p:txBody>
            <a:bodyPr/>
            <a:lstStyle/>
            <a:p>
              <a:pPr>
                <a:defRPr/>
              </a:pPr>
              <a:endParaRPr lang="ru-RU"/>
            </a:p>
          </p:txBody>
        </p:sp>
        <p:sp>
          <p:nvSpPr>
            <p:cNvPr id="82972" name="Oval 28"/>
            <p:cNvSpPr>
              <a:spLocks noChangeArrowheads="1"/>
            </p:cNvSpPr>
            <p:nvPr userDrawn="1"/>
          </p:nvSpPr>
          <p:spPr bwMode="ltGray">
            <a:xfrm>
              <a:off x="2394" y="3834"/>
              <a:ext cx="1502" cy="288"/>
            </a:xfrm>
            <a:prstGeom prst="ellipse">
              <a:avLst/>
            </a:prstGeom>
            <a:gradFill rotWithShape="0">
              <a:gsLst>
                <a:gs pos="0">
                  <a:schemeClr val="bg2"/>
                </a:gs>
                <a:gs pos="100000">
                  <a:schemeClr val="bg2">
                    <a:gamma/>
                    <a:tint val="81961"/>
                    <a:invGamma/>
                  </a:schemeClr>
                </a:gs>
              </a:gsLst>
              <a:lin ang="5400000" scaled="1"/>
            </a:gradFill>
            <a:ln w="9525">
              <a:noFill/>
              <a:round/>
              <a:headEnd/>
              <a:tailEnd/>
            </a:ln>
            <a:effectLst/>
          </p:spPr>
          <p:txBody>
            <a:bodyPr/>
            <a:lstStyle/>
            <a:p>
              <a:pPr>
                <a:defRPr/>
              </a:pPr>
              <a:endParaRPr lang="ru-RU"/>
            </a:p>
          </p:txBody>
        </p:sp>
        <p:sp>
          <p:nvSpPr>
            <p:cNvPr id="82973" name="Oval 29"/>
            <p:cNvSpPr>
              <a:spLocks noChangeArrowheads="1"/>
            </p:cNvSpPr>
            <p:nvPr userDrawn="1"/>
          </p:nvSpPr>
          <p:spPr bwMode="ltGray">
            <a:xfrm>
              <a:off x="2441" y="3860"/>
              <a:ext cx="1425" cy="220"/>
            </a:xfrm>
            <a:prstGeom prst="ellipse">
              <a:avLst/>
            </a:prstGeom>
            <a:gradFill rotWithShape="0">
              <a:gsLst>
                <a:gs pos="0">
                  <a:schemeClr val="bg2"/>
                </a:gs>
                <a:gs pos="100000">
                  <a:schemeClr val="bg2">
                    <a:gamma/>
                    <a:tint val="81961"/>
                    <a:invGamma/>
                  </a:schemeClr>
                </a:gs>
              </a:gsLst>
              <a:lin ang="0" scaled="1"/>
            </a:gradFill>
            <a:ln w="9525">
              <a:noFill/>
              <a:round/>
              <a:headEnd/>
              <a:tailEnd/>
            </a:ln>
            <a:effectLst/>
          </p:spPr>
          <p:txBody>
            <a:bodyPr/>
            <a:lstStyle/>
            <a:p>
              <a:pPr>
                <a:defRPr/>
              </a:pPr>
              <a:endParaRPr lang="ru-RU"/>
            </a:p>
          </p:txBody>
        </p:sp>
        <p:sp>
          <p:nvSpPr>
            <p:cNvPr id="82974" name="Freeform 30"/>
            <p:cNvSpPr>
              <a:spLocks noEditPoints="1"/>
            </p:cNvSpPr>
            <p:nvPr userDrawn="1"/>
          </p:nvSpPr>
          <p:spPr bwMode="ltGray">
            <a:xfrm>
              <a:off x="3743" y="3788"/>
              <a:ext cx="90" cy="96"/>
            </a:xfrm>
            <a:custGeom>
              <a:avLst/>
              <a:gdLst/>
              <a:ahLst/>
              <a:cxnLst>
                <a:cxn ang="0">
                  <a:pos x="66" y="96"/>
                </a:cxn>
                <a:cxn ang="0">
                  <a:pos x="78" y="66"/>
                </a:cxn>
                <a:cxn ang="0">
                  <a:pos x="90" y="42"/>
                </a:cxn>
                <a:cxn ang="0">
                  <a:pos x="78" y="18"/>
                </a:cxn>
                <a:cxn ang="0">
                  <a:pos x="60" y="0"/>
                </a:cxn>
                <a:cxn ang="0">
                  <a:pos x="30" y="6"/>
                </a:cxn>
                <a:cxn ang="0">
                  <a:pos x="18" y="18"/>
                </a:cxn>
                <a:cxn ang="0">
                  <a:pos x="6" y="30"/>
                </a:cxn>
                <a:cxn ang="0">
                  <a:pos x="0" y="42"/>
                </a:cxn>
                <a:cxn ang="0">
                  <a:pos x="6" y="60"/>
                </a:cxn>
                <a:cxn ang="0">
                  <a:pos x="24" y="78"/>
                </a:cxn>
                <a:cxn ang="0">
                  <a:pos x="48" y="90"/>
                </a:cxn>
                <a:cxn ang="0">
                  <a:pos x="66" y="96"/>
                </a:cxn>
                <a:cxn ang="0">
                  <a:pos x="66" y="96"/>
                </a:cxn>
                <a:cxn ang="0">
                  <a:pos x="42" y="18"/>
                </a:cxn>
                <a:cxn ang="0">
                  <a:pos x="60" y="18"/>
                </a:cxn>
                <a:cxn ang="0">
                  <a:pos x="72" y="24"/>
                </a:cxn>
                <a:cxn ang="0">
                  <a:pos x="72" y="36"/>
                </a:cxn>
                <a:cxn ang="0">
                  <a:pos x="72" y="48"/>
                </a:cxn>
                <a:cxn ang="0">
                  <a:pos x="66" y="72"/>
                </a:cxn>
                <a:cxn ang="0">
                  <a:pos x="60" y="78"/>
                </a:cxn>
                <a:cxn ang="0">
                  <a:pos x="60" y="84"/>
                </a:cxn>
                <a:cxn ang="0">
                  <a:pos x="42" y="72"/>
                </a:cxn>
                <a:cxn ang="0">
                  <a:pos x="30" y="66"/>
                </a:cxn>
                <a:cxn ang="0">
                  <a:pos x="18" y="42"/>
                </a:cxn>
                <a:cxn ang="0">
                  <a:pos x="24" y="30"/>
                </a:cxn>
                <a:cxn ang="0">
                  <a:pos x="42" y="18"/>
                </a:cxn>
                <a:cxn ang="0">
                  <a:pos x="42" y="18"/>
                </a:cxn>
              </a:cxnLst>
              <a:rect l="0" t="0" r="r" b="b"/>
              <a:pathLst>
                <a:path w="90" h="96">
                  <a:moveTo>
                    <a:pt x="66" y="96"/>
                  </a:moveTo>
                  <a:lnTo>
                    <a:pt x="78" y="66"/>
                  </a:lnTo>
                  <a:lnTo>
                    <a:pt x="90" y="42"/>
                  </a:lnTo>
                  <a:lnTo>
                    <a:pt x="78" y="18"/>
                  </a:lnTo>
                  <a:lnTo>
                    <a:pt x="60" y="0"/>
                  </a:lnTo>
                  <a:lnTo>
                    <a:pt x="30" y="6"/>
                  </a:lnTo>
                  <a:lnTo>
                    <a:pt x="18" y="18"/>
                  </a:lnTo>
                  <a:lnTo>
                    <a:pt x="6" y="30"/>
                  </a:lnTo>
                  <a:lnTo>
                    <a:pt x="0" y="42"/>
                  </a:lnTo>
                  <a:lnTo>
                    <a:pt x="6" y="60"/>
                  </a:lnTo>
                  <a:lnTo>
                    <a:pt x="24" y="78"/>
                  </a:lnTo>
                  <a:lnTo>
                    <a:pt x="48" y="90"/>
                  </a:lnTo>
                  <a:lnTo>
                    <a:pt x="66" y="96"/>
                  </a:lnTo>
                  <a:lnTo>
                    <a:pt x="66" y="96"/>
                  </a:lnTo>
                  <a:close/>
                  <a:moveTo>
                    <a:pt x="42" y="18"/>
                  </a:moveTo>
                  <a:lnTo>
                    <a:pt x="60" y="18"/>
                  </a:lnTo>
                  <a:lnTo>
                    <a:pt x="72" y="24"/>
                  </a:lnTo>
                  <a:lnTo>
                    <a:pt x="72" y="36"/>
                  </a:lnTo>
                  <a:lnTo>
                    <a:pt x="72" y="48"/>
                  </a:lnTo>
                  <a:lnTo>
                    <a:pt x="66" y="72"/>
                  </a:lnTo>
                  <a:lnTo>
                    <a:pt x="60" y="78"/>
                  </a:lnTo>
                  <a:lnTo>
                    <a:pt x="60" y="84"/>
                  </a:lnTo>
                  <a:lnTo>
                    <a:pt x="42" y="72"/>
                  </a:lnTo>
                  <a:lnTo>
                    <a:pt x="30" y="66"/>
                  </a:lnTo>
                  <a:lnTo>
                    <a:pt x="18" y="42"/>
                  </a:lnTo>
                  <a:lnTo>
                    <a:pt x="24" y="30"/>
                  </a:lnTo>
                  <a:lnTo>
                    <a:pt x="42" y="18"/>
                  </a:lnTo>
                  <a:lnTo>
                    <a:pt x="42" y="18"/>
                  </a:lnTo>
                  <a:close/>
                </a:path>
              </a:pathLst>
            </a:custGeom>
            <a:gradFill rotWithShape="0">
              <a:gsLst>
                <a:gs pos="0">
                  <a:schemeClr val="bg2"/>
                </a:gs>
                <a:gs pos="100000">
                  <a:schemeClr val="bg2">
                    <a:gamma/>
                    <a:tint val="81961"/>
                    <a:invGamma/>
                  </a:schemeClr>
                </a:gs>
              </a:gsLst>
              <a:lin ang="5400000" scaled="1"/>
            </a:gradFill>
            <a:ln w="9525">
              <a:noFill/>
              <a:round/>
              <a:headEnd/>
              <a:tailEnd/>
            </a:ln>
          </p:spPr>
          <p:txBody>
            <a:bodyPr/>
            <a:lstStyle/>
            <a:p>
              <a:pPr>
                <a:defRPr/>
              </a:pPr>
              <a:endParaRPr lang="ru-RU"/>
            </a:p>
          </p:txBody>
        </p:sp>
        <p:sp>
          <p:nvSpPr>
            <p:cNvPr id="82975" name="Freeform 31"/>
            <p:cNvSpPr>
              <a:spLocks noEditPoints="1"/>
            </p:cNvSpPr>
            <p:nvPr userDrawn="1"/>
          </p:nvSpPr>
          <p:spPr bwMode="ltGray">
            <a:xfrm>
              <a:off x="5422" y="3603"/>
              <a:ext cx="72" cy="108"/>
            </a:xfrm>
            <a:custGeom>
              <a:avLst/>
              <a:gdLst/>
              <a:ahLst/>
              <a:cxnLst>
                <a:cxn ang="0">
                  <a:pos x="0" y="90"/>
                </a:cxn>
                <a:cxn ang="0">
                  <a:pos x="12" y="102"/>
                </a:cxn>
                <a:cxn ang="0">
                  <a:pos x="24" y="108"/>
                </a:cxn>
                <a:cxn ang="0">
                  <a:pos x="48" y="108"/>
                </a:cxn>
                <a:cxn ang="0">
                  <a:pos x="66" y="96"/>
                </a:cxn>
                <a:cxn ang="0">
                  <a:pos x="72" y="66"/>
                </a:cxn>
                <a:cxn ang="0">
                  <a:pos x="66" y="42"/>
                </a:cxn>
                <a:cxn ang="0">
                  <a:pos x="60" y="18"/>
                </a:cxn>
                <a:cxn ang="0">
                  <a:pos x="48" y="6"/>
                </a:cxn>
                <a:cxn ang="0">
                  <a:pos x="42" y="0"/>
                </a:cxn>
                <a:cxn ang="0">
                  <a:pos x="42" y="0"/>
                </a:cxn>
                <a:cxn ang="0">
                  <a:pos x="36" y="0"/>
                </a:cxn>
                <a:cxn ang="0">
                  <a:pos x="18" y="24"/>
                </a:cxn>
                <a:cxn ang="0">
                  <a:pos x="6" y="48"/>
                </a:cxn>
                <a:cxn ang="0">
                  <a:pos x="0" y="66"/>
                </a:cxn>
                <a:cxn ang="0">
                  <a:pos x="0" y="90"/>
                </a:cxn>
                <a:cxn ang="0">
                  <a:pos x="0" y="90"/>
                </a:cxn>
                <a:cxn ang="0">
                  <a:pos x="12" y="66"/>
                </a:cxn>
                <a:cxn ang="0">
                  <a:pos x="18" y="48"/>
                </a:cxn>
                <a:cxn ang="0">
                  <a:pos x="24" y="36"/>
                </a:cxn>
                <a:cxn ang="0">
                  <a:pos x="30" y="24"/>
                </a:cxn>
                <a:cxn ang="0">
                  <a:pos x="36" y="18"/>
                </a:cxn>
                <a:cxn ang="0">
                  <a:pos x="54" y="30"/>
                </a:cxn>
                <a:cxn ang="0">
                  <a:pos x="60" y="48"/>
                </a:cxn>
                <a:cxn ang="0">
                  <a:pos x="66" y="72"/>
                </a:cxn>
                <a:cxn ang="0">
                  <a:pos x="66" y="84"/>
                </a:cxn>
                <a:cxn ang="0">
                  <a:pos x="54" y="96"/>
                </a:cxn>
                <a:cxn ang="0">
                  <a:pos x="30" y="102"/>
                </a:cxn>
                <a:cxn ang="0">
                  <a:pos x="24" y="96"/>
                </a:cxn>
                <a:cxn ang="0">
                  <a:pos x="12" y="90"/>
                </a:cxn>
                <a:cxn ang="0">
                  <a:pos x="12" y="78"/>
                </a:cxn>
                <a:cxn ang="0">
                  <a:pos x="12" y="66"/>
                </a:cxn>
                <a:cxn ang="0">
                  <a:pos x="12" y="66"/>
                </a:cxn>
              </a:cxnLst>
              <a:rect l="0" t="0" r="r" b="b"/>
              <a:pathLst>
                <a:path w="72" h="108">
                  <a:moveTo>
                    <a:pt x="0" y="90"/>
                  </a:moveTo>
                  <a:lnTo>
                    <a:pt x="12" y="102"/>
                  </a:lnTo>
                  <a:lnTo>
                    <a:pt x="24" y="108"/>
                  </a:lnTo>
                  <a:lnTo>
                    <a:pt x="48" y="108"/>
                  </a:lnTo>
                  <a:lnTo>
                    <a:pt x="66" y="96"/>
                  </a:lnTo>
                  <a:lnTo>
                    <a:pt x="72" y="66"/>
                  </a:lnTo>
                  <a:lnTo>
                    <a:pt x="66" y="42"/>
                  </a:lnTo>
                  <a:lnTo>
                    <a:pt x="60" y="18"/>
                  </a:lnTo>
                  <a:lnTo>
                    <a:pt x="48" y="6"/>
                  </a:lnTo>
                  <a:lnTo>
                    <a:pt x="42" y="0"/>
                  </a:lnTo>
                  <a:lnTo>
                    <a:pt x="42" y="0"/>
                  </a:lnTo>
                  <a:lnTo>
                    <a:pt x="36" y="0"/>
                  </a:lnTo>
                  <a:lnTo>
                    <a:pt x="18" y="24"/>
                  </a:lnTo>
                  <a:lnTo>
                    <a:pt x="6" y="48"/>
                  </a:lnTo>
                  <a:lnTo>
                    <a:pt x="0" y="66"/>
                  </a:lnTo>
                  <a:lnTo>
                    <a:pt x="0" y="90"/>
                  </a:lnTo>
                  <a:lnTo>
                    <a:pt x="0" y="90"/>
                  </a:lnTo>
                  <a:close/>
                  <a:moveTo>
                    <a:pt x="12" y="66"/>
                  </a:moveTo>
                  <a:lnTo>
                    <a:pt x="18" y="48"/>
                  </a:lnTo>
                  <a:lnTo>
                    <a:pt x="24" y="36"/>
                  </a:lnTo>
                  <a:lnTo>
                    <a:pt x="30" y="24"/>
                  </a:lnTo>
                  <a:lnTo>
                    <a:pt x="36" y="18"/>
                  </a:lnTo>
                  <a:lnTo>
                    <a:pt x="54" y="30"/>
                  </a:lnTo>
                  <a:lnTo>
                    <a:pt x="60" y="48"/>
                  </a:lnTo>
                  <a:lnTo>
                    <a:pt x="66" y="72"/>
                  </a:lnTo>
                  <a:lnTo>
                    <a:pt x="66" y="84"/>
                  </a:lnTo>
                  <a:lnTo>
                    <a:pt x="54" y="96"/>
                  </a:lnTo>
                  <a:lnTo>
                    <a:pt x="30" y="102"/>
                  </a:lnTo>
                  <a:lnTo>
                    <a:pt x="24" y="96"/>
                  </a:lnTo>
                  <a:lnTo>
                    <a:pt x="12" y="90"/>
                  </a:lnTo>
                  <a:lnTo>
                    <a:pt x="12" y="78"/>
                  </a:lnTo>
                  <a:lnTo>
                    <a:pt x="12" y="66"/>
                  </a:lnTo>
                  <a:lnTo>
                    <a:pt x="12" y="66"/>
                  </a:lnTo>
                  <a:close/>
                </a:path>
              </a:pathLst>
            </a:custGeom>
            <a:gradFill rotWithShape="0">
              <a:gsLst>
                <a:gs pos="0">
                  <a:schemeClr val="bg2"/>
                </a:gs>
                <a:gs pos="100000">
                  <a:schemeClr val="bg2">
                    <a:gamma/>
                    <a:tint val="81961"/>
                    <a:invGamma/>
                  </a:schemeClr>
                </a:gs>
              </a:gsLst>
              <a:lin ang="5400000" scaled="1"/>
            </a:gradFill>
            <a:ln w="9525">
              <a:noFill/>
              <a:round/>
              <a:headEnd/>
              <a:tailEnd/>
            </a:ln>
          </p:spPr>
          <p:txBody>
            <a:bodyPr/>
            <a:lstStyle/>
            <a:p>
              <a:pPr>
                <a:defRPr/>
              </a:pPr>
              <a:endParaRPr lang="ru-RU"/>
            </a:p>
          </p:txBody>
        </p:sp>
        <p:sp>
          <p:nvSpPr>
            <p:cNvPr id="82976" name="Rectangle 32"/>
            <p:cNvSpPr>
              <a:spLocks noChangeArrowheads="1"/>
            </p:cNvSpPr>
            <p:nvPr userDrawn="1"/>
          </p:nvSpPr>
          <p:spPr bwMode="ltGray">
            <a:xfrm>
              <a:off x="4238" y="1773"/>
              <a:ext cx="173" cy="2539"/>
            </a:xfrm>
            <a:prstGeom prst="rect">
              <a:avLst/>
            </a:prstGeom>
            <a:gradFill rotWithShape="0">
              <a:gsLst>
                <a:gs pos="0">
                  <a:schemeClr val="bg2">
                    <a:gamma/>
                    <a:tint val="81961"/>
                    <a:invGamma/>
                  </a:schemeClr>
                </a:gs>
                <a:gs pos="100000">
                  <a:schemeClr val="bg2"/>
                </a:gs>
              </a:gsLst>
              <a:lin ang="0" scaled="1"/>
            </a:gradFill>
            <a:ln w="9525">
              <a:noFill/>
              <a:miter lim="800000"/>
              <a:headEnd/>
              <a:tailEnd/>
            </a:ln>
            <a:effectLst/>
          </p:spPr>
          <p:txBody>
            <a:bodyPr/>
            <a:lstStyle/>
            <a:p>
              <a:pPr>
                <a:defRPr/>
              </a:pPr>
              <a:endParaRPr lang="ru-RU"/>
            </a:p>
          </p:txBody>
        </p:sp>
        <p:sp>
          <p:nvSpPr>
            <p:cNvPr id="82977" name="Rectangle 33"/>
            <p:cNvSpPr>
              <a:spLocks noChangeArrowheads="1"/>
            </p:cNvSpPr>
            <p:nvPr userDrawn="1"/>
          </p:nvSpPr>
          <p:spPr bwMode="ltGray">
            <a:xfrm>
              <a:off x="4288" y="1545"/>
              <a:ext cx="76" cy="240"/>
            </a:xfrm>
            <a:prstGeom prst="rect">
              <a:avLst/>
            </a:prstGeom>
            <a:gradFill rotWithShape="0">
              <a:gsLst>
                <a:gs pos="0">
                  <a:schemeClr val="bg2"/>
                </a:gs>
                <a:gs pos="100000">
                  <a:schemeClr val="bg2">
                    <a:gamma/>
                    <a:tint val="81961"/>
                    <a:invGamma/>
                  </a:schemeClr>
                </a:gs>
              </a:gsLst>
              <a:lin ang="5400000" scaled="1"/>
            </a:gradFill>
            <a:ln w="9525">
              <a:noFill/>
              <a:miter lim="800000"/>
              <a:headEnd/>
              <a:tailEnd/>
            </a:ln>
            <a:effectLst/>
          </p:spPr>
          <p:txBody>
            <a:bodyPr/>
            <a:lstStyle/>
            <a:p>
              <a:pPr>
                <a:defRPr/>
              </a:pPr>
              <a:endParaRPr lang="ru-RU"/>
            </a:p>
          </p:txBody>
        </p:sp>
        <p:sp>
          <p:nvSpPr>
            <p:cNvPr id="82978" name="AutoShape 34"/>
            <p:cNvSpPr>
              <a:spLocks noChangeArrowheads="1"/>
            </p:cNvSpPr>
            <p:nvPr userDrawn="1"/>
          </p:nvSpPr>
          <p:spPr bwMode="ltGray">
            <a:xfrm>
              <a:off x="4220" y="1743"/>
              <a:ext cx="205" cy="52"/>
            </a:xfrm>
            <a:prstGeom prst="roundRect">
              <a:avLst>
                <a:gd name="adj" fmla="val 16667"/>
              </a:avLst>
            </a:prstGeom>
            <a:gradFill rotWithShape="0">
              <a:gsLst>
                <a:gs pos="0">
                  <a:schemeClr val="bg2"/>
                </a:gs>
                <a:gs pos="100000">
                  <a:schemeClr val="bg2">
                    <a:gamma/>
                    <a:tint val="81961"/>
                    <a:invGamma/>
                  </a:schemeClr>
                </a:gs>
              </a:gsLst>
              <a:lin ang="5400000" scaled="1"/>
            </a:gradFill>
            <a:ln w="9525">
              <a:noFill/>
              <a:round/>
              <a:headEnd/>
              <a:tailEnd/>
            </a:ln>
            <a:effectLst/>
          </p:spPr>
          <p:txBody>
            <a:bodyPr/>
            <a:lstStyle/>
            <a:p>
              <a:pPr>
                <a:defRPr/>
              </a:pPr>
              <a:endParaRPr lang="ru-RU"/>
            </a:p>
          </p:txBody>
        </p:sp>
        <p:sp>
          <p:nvSpPr>
            <p:cNvPr id="82979" name="Freeform 35"/>
            <p:cNvSpPr>
              <a:spLocks/>
            </p:cNvSpPr>
            <p:nvPr userDrawn="1"/>
          </p:nvSpPr>
          <p:spPr bwMode="ltGray">
            <a:xfrm>
              <a:off x="4306" y="1529"/>
              <a:ext cx="252" cy="1576"/>
            </a:xfrm>
            <a:custGeom>
              <a:avLst/>
              <a:gdLst/>
              <a:ahLst/>
              <a:cxnLst>
                <a:cxn ang="0">
                  <a:pos x="252" y="1576"/>
                </a:cxn>
                <a:cxn ang="0">
                  <a:pos x="12" y="84"/>
                </a:cxn>
                <a:cxn ang="0">
                  <a:pos x="12" y="60"/>
                </a:cxn>
                <a:cxn ang="0">
                  <a:pos x="0" y="12"/>
                </a:cxn>
                <a:cxn ang="0">
                  <a:pos x="72" y="0"/>
                </a:cxn>
                <a:cxn ang="0">
                  <a:pos x="72" y="0"/>
                </a:cxn>
                <a:cxn ang="0">
                  <a:pos x="78" y="48"/>
                </a:cxn>
                <a:cxn ang="0">
                  <a:pos x="88" y="66"/>
                </a:cxn>
              </a:cxnLst>
              <a:rect l="0" t="0" r="r" b="b"/>
              <a:pathLst>
                <a:path w="252" h="1576">
                  <a:moveTo>
                    <a:pt x="252" y="1576"/>
                  </a:moveTo>
                  <a:lnTo>
                    <a:pt x="12" y="84"/>
                  </a:lnTo>
                  <a:lnTo>
                    <a:pt x="12" y="60"/>
                  </a:lnTo>
                  <a:lnTo>
                    <a:pt x="0" y="12"/>
                  </a:lnTo>
                  <a:lnTo>
                    <a:pt x="72" y="0"/>
                  </a:lnTo>
                  <a:lnTo>
                    <a:pt x="72" y="0"/>
                  </a:lnTo>
                  <a:lnTo>
                    <a:pt x="78" y="48"/>
                  </a:lnTo>
                  <a:lnTo>
                    <a:pt x="88" y="66"/>
                  </a:lnTo>
                </a:path>
              </a:pathLst>
            </a:custGeom>
            <a:gradFill rotWithShape="0">
              <a:gsLst>
                <a:gs pos="0">
                  <a:schemeClr val="bg2">
                    <a:gamma/>
                    <a:tint val="81961"/>
                    <a:invGamma/>
                  </a:schemeClr>
                </a:gs>
                <a:gs pos="100000">
                  <a:schemeClr val="bg2"/>
                </a:gs>
              </a:gsLst>
              <a:lin ang="2700000" scaled="1"/>
            </a:gradFill>
            <a:ln w="9525">
              <a:noFill/>
              <a:round/>
              <a:headEnd/>
              <a:tailEnd/>
            </a:ln>
          </p:spPr>
          <p:txBody>
            <a:bodyPr/>
            <a:lstStyle/>
            <a:p>
              <a:pPr>
                <a:defRPr/>
              </a:pPr>
              <a:endParaRPr lang="ru-RU"/>
            </a:p>
          </p:txBody>
        </p:sp>
        <p:sp>
          <p:nvSpPr>
            <p:cNvPr id="82980" name="Freeform 36"/>
            <p:cNvSpPr>
              <a:spLocks/>
            </p:cNvSpPr>
            <p:nvPr userDrawn="1"/>
          </p:nvSpPr>
          <p:spPr bwMode="ltGray">
            <a:xfrm>
              <a:off x="4169" y="1421"/>
              <a:ext cx="317" cy="138"/>
            </a:xfrm>
            <a:custGeom>
              <a:avLst/>
              <a:gdLst/>
              <a:ahLst/>
              <a:cxnLst>
                <a:cxn ang="0">
                  <a:pos x="161" y="0"/>
                </a:cxn>
                <a:cxn ang="0">
                  <a:pos x="227" y="6"/>
                </a:cxn>
                <a:cxn ang="0">
                  <a:pos x="275" y="36"/>
                </a:cxn>
                <a:cxn ang="0">
                  <a:pos x="304" y="78"/>
                </a:cxn>
                <a:cxn ang="0">
                  <a:pos x="316" y="138"/>
                </a:cxn>
                <a:cxn ang="0">
                  <a:pos x="0" y="138"/>
                </a:cxn>
                <a:cxn ang="0">
                  <a:pos x="11" y="78"/>
                </a:cxn>
                <a:cxn ang="0">
                  <a:pos x="47" y="36"/>
                </a:cxn>
                <a:cxn ang="0">
                  <a:pos x="95" y="6"/>
                </a:cxn>
                <a:cxn ang="0">
                  <a:pos x="161" y="0"/>
                </a:cxn>
                <a:cxn ang="0">
                  <a:pos x="161" y="0"/>
                </a:cxn>
              </a:cxnLst>
              <a:rect l="0" t="0" r="r" b="b"/>
              <a:pathLst>
                <a:path w="316" h="138">
                  <a:moveTo>
                    <a:pt x="161" y="0"/>
                  </a:moveTo>
                  <a:lnTo>
                    <a:pt x="227" y="6"/>
                  </a:lnTo>
                  <a:lnTo>
                    <a:pt x="275" y="36"/>
                  </a:lnTo>
                  <a:lnTo>
                    <a:pt x="304" y="78"/>
                  </a:lnTo>
                  <a:lnTo>
                    <a:pt x="316" y="138"/>
                  </a:lnTo>
                  <a:lnTo>
                    <a:pt x="0" y="138"/>
                  </a:lnTo>
                  <a:lnTo>
                    <a:pt x="11" y="78"/>
                  </a:lnTo>
                  <a:lnTo>
                    <a:pt x="47" y="36"/>
                  </a:lnTo>
                  <a:lnTo>
                    <a:pt x="95" y="6"/>
                  </a:lnTo>
                  <a:lnTo>
                    <a:pt x="161" y="0"/>
                  </a:lnTo>
                  <a:lnTo>
                    <a:pt x="161" y="0"/>
                  </a:lnTo>
                  <a:close/>
                </a:path>
              </a:pathLst>
            </a:custGeom>
            <a:gradFill rotWithShape="0">
              <a:gsLst>
                <a:gs pos="0">
                  <a:schemeClr val="bg2">
                    <a:gamma/>
                    <a:tint val="81961"/>
                    <a:invGamma/>
                  </a:schemeClr>
                </a:gs>
                <a:gs pos="100000">
                  <a:schemeClr val="bg2"/>
                </a:gs>
              </a:gsLst>
              <a:lin ang="0" scaled="1"/>
            </a:gradFill>
            <a:ln w="9525">
              <a:noFill/>
              <a:round/>
              <a:headEnd/>
              <a:tailEnd/>
            </a:ln>
          </p:spPr>
          <p:txBody>
            <a:bodyPr/>
            <a:lstStyle/>
            <a:p>
              <a:pPr>
                <a:defRPr/>
              </a:pPr>
              <a:endParaRPr lang="ru-RU"/>
            </a:p>
          </p:txBody>
        </p:sp>
      </p:grpSp>
      <p:sp>
        <p:nvSpPr>
          <p:cNvPr id="82981" name="Rectangle 37"/>
          <p:cNvSpPr>
            <a:spLocks noGrp="1" noChangeArrowheads="1"/>
          </p:cNvSpPr>
          <p:nvPr>
            <p:ph type="title"/>
          </p:nvPr>
        </p:nvSpPr>
        <p:spPr bwMode="auto">
          <a:xfrm>
            <a:off x="457200" y="277813"/>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ru-RU" smtClean="0"/>
              <a:t>Образец заголовка</a:t>
            </a:r>
          </a:p>
        </p:txBody>
      </p:sp>
      <p:sp>
        <p:nvSpPr>
          <p:cNvPr id="82982" name="Rectangle 38"/>
          <p:cNvSpPr>
            <a:spLocks noGrp="1" noChangeArrowheads="1"/>
          </p:cNvSpPr>
          <p:nvPr>
            <p:ph type="body" idx="1"/>
          </p:nvPr>
        </p:nvSpPr>
        <p:spPr bwMode="auto">
          <a:xfrm>
            <a:off x="457200" y="1600200"/>
            <a:ext cx="8229600" cy="45307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p>
        </p:txBody>
      </p:sp>
      <p:sp>
        <p:nvSpPr>
          <p:cNvPr id="82983" name="Rectangle 39"/>
          <p:cNvSpPr>
            <a:spLocks noGrp="1" noChangeArrowheads="1"/>
          </p:cNvSpPr>
          <p:nvPr>
            <p:ph type="dt" sz="half" idx="2"/>
          </p:nvPr>
        </p:nvSpPr>
        <p:spPr bwMode="auto">
          <a:xfrm>
            <a:off x="457200" y="6278563"/>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mn-lt"/>
              </a:defRPr>
            </a:lvl1pPr>
          </a:lstStyle>
          <a:p>
            <a:pPr>
              <a:defRPr/>
            </a:pPr>
            <a:endParaRPr lang="ru-RU"/>
          </a:p>
        </p:txBody>
      </p:sp>
      <p:sp>
        <p:nvSpPr>
          <p:cNvPr id="82984" name="Rectangle 40"/>
          <p:cNvSpPr>
            <a:spLocks noGrp="1" noChangeArrowheads="1"/>
          </p:cNvSpPr>
          <p:nvPr>
            <p:ph type="ftr" sz="quarter" idx="3"/>
          </p:nvPr>
        </p:nvSpPr>
        <p:spPr bwMode="auto">
          <a:xfrm>
            <a:off x="3124200" y="6278563"/>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200">
                <a:latin typeface="+mn-lt"/>
              </a:defRPr>
            </a:lvl1pPr>
          </a:lstStyle>
          <a:p>
            <a:pPr>
              <a:defRPr/>
            </a:pPr>
            <a:endParaRPr lang="ru-RU"/>
          </a:p>
        </p:txBody>
      </p:sp>
      <p:sp>
        <p:nvSpPr>
          <p:cNvPr id="82985" name="Rectangle 41"/>
          <p:cNvSpPr>
            <a:spLocks noGrp="1" noChangeArrowheads="1"/>
          </p:cNvSpPr>
          <p:nvPr>
            <p:ph type="sldNum" sz="quarter" idx="4"/>
          </p:nvPr>
        </p:nvSpPr>
        <p:spPr bwMode="auto">
          <a:xfrm>
            <a:off x="6553200" y="6278563"/>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mn-lt"/>
              </a:defRPr>
            </a:lvl1pPr>
          </a:lstStyle>
          <a:p>
            <a:pPr>
              <a:defRPr/>
            </a:pPr>
            <a:fld id="{A30599E2-CE80-4F47-B815-9BF5AA65E0F7}" type="slidenum">
              <a:rPr lang="ru-RU"/>
              <a:pPr>
                <a:defRPr/>
              </a:pPr>
              <a:t>‹#›</a:t>
            </a:fld>
            <a:endParaRPr lang="ru-RU"/>
          </a:p>
        </p:txBody>
      </p:sp>
    </p:spTree>
  </p:cSld>
  <p:clrMap bg1="dk2" tx1="lt1" bg2="dk1" tx2="lt2" accent1="accent1" accent2="accent2" accent3="accent3" accent4="accent4" accent5="accent5" accent6="accent6" hlink="hlink" folHlink="folHlink"/>
  <p:sldLayoutIdLst>
    <p:sldLayoutId id="2147484219" r:id="rId1"/>
    <p:sldLayoutId id="2147484166" r:id="rId2"/>
    <p:sldLayoutId id="2147484167" r:id="rId3"/>
    <p:sldLayoutId id="2147484168" r:id="rId4"/>
    <p:sldLayoutId id="2147484169" r:id="rId5"/>
    <p:sldLayoutId id="2147484170" r:id="rId6"/>
    <p:sldLayoutId id="2147484171" r:id="rId7"/>
    <p:sldLayoutId id="2147484172" r:id="rId8"/>
    <p:sldLayoutId id="2147484173" r:id="rId9"/>
    <p:sldLayoutId id="2147484174" r:id="rId10"/>
    <p:sldLayoutId id="2147484175" r:id="rId11"/>
  </p:sldLayoutIdLst>
  <p:txStyles>
    <p:titleStyle>
      <a:lvl1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2pPr>
      <a:lvl3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3pPr>
      <a:lvl4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4pPr>
      <a:lvl5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9pPr>
    </p:titleStyle>
    <p:bodyStyle>
      <a:lvl1pPr marL="342900" indent="-342900" algn="l" rtl="0" eaLnBrk="0" fontAlgn="base" hangingPunct="0">
        <a:spcBef>
          <a:spcPct val="20000"/>
        </a:spcBef>
        <a:spcAft>
          <a:spcPct val="0"/>
        </a:spcAft>
        <a:buClr>
          <a:schemeClr val="hlink"/>
        </a:buClr>
        <a:buSzPct val="65000"/>
        <a:buFont typeface="Wingdings"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tx1"/>
        </a:buClr>
        <a:buSzPct val="65000"/>
        <a:buFont typeface="Wingdings" pitchFamily="2" charset="2"/>
        <a:buChar char="n"/>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accent2"/>
        </a:buClr>
        <a:buSzPct val="65000"/>
        <a:buFont typeface="Wingdings" pitchFamily="2" charset="2"/>
        <a:buChar char="n"/>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lr>
          <a:schemeClr val="tx1"/>
        </a:buClr>
        <a:buSzPct val="65000"/>
        <a:buFont typeface="Wingdings" pitchFamily="2" charset="2"/>
        <a:buChar char="n"/>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folHlink"/>
        </a:buClr>
        <a:buSzPct val="65000"/>
        <a:buFont typeface="Wingdings" pitchFamily="2" charset="2"/>
        <a:buChar char="n"/>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folHlink"/>
        </a:buClr>
        <a:buSzPct val="65000"/>
        <a:buFont typeface="Wingdings" pitchFamily="2" charset="2"/>
        <a:buChar char="n"/>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folHlink"/>
        </a:buClr>
        <a:buSzPct val="65000"/>
        <a:buFont typeface="Wingdings" pitchFamily="2" charset="2"/>
        <a:buChar char="n"/>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folHlink"/>
        </a:buClr>
        <a:buSzPct val="65000"/>
        <a:buFont typeface="Wingdings" pitchFamily="2" charset="2"/>
        <a:buChar char="n"/>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folHlink"/>
        </a:buClr>
        <a:buSzPct val="65000"/>
        <a:buFont typeface="Wingdings" pitchFamily="2" charset="2"/>
        <a:buChar char="n"/>
        <a:defRPr sz="2000">
          <a:solidFill>
            <a:schemeClr val="tx1"/>
          </a:solidFill>
          <a:effectLst>
            <a:outerShdw blurRad="38100" dist="38100" dir="2700000" algn="tl">
              <a:srgbClr val="000000"/>
            </a:outerShdw>
          </a:effectLst>
          <a:latin typeface="+mn-lt"/>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bwMode="auto">
          <a:xfrm>
            <a:off x="762000" y="533400"/>
            <a:ext cx="7696200" cy="11430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ru-RU" smtClean="0"/>
              <a:t>Образец заголовка</a:t>
            </a:r>
          </a:p>
        </p:txBody>
      </p:sp>
      <p:sp>
        <p:nvSpPr>
          <p:cNvPr id="3075" name="Rectangle 3"/>
          <p:cNvSpPr>
            <a:spLocks noGrp="1" noChangeArrowheads="1"/>
          </p:cNvSpPr>
          <p:nvPr>
            <p:ph type="body" idx="1"/>
          </p:nvPr>
        </p:nvSpPr>
        <p:spPr bwMode="auto">
          <a:xfrm>
            <a:off x="762000" y="1905000"/>
            <a:ext cx="7696200" cy="4038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p>
        </p:txBody>
      </p:sp>
      <p:sp>
        <p:nvSpPr>
          <p:cNvPr id="90116" name="Rectangle 4"/>
          <p:cNvSpPr>
            <a:spLocks noGrp="1" noChangeArrowheads="1"/>
          </p:cNvSpPr>
          <p:nvPr>
            <p:ph type="dt" sz="half" idx="2"/>
          </p:nvPr>
        </p:nvSpPr>
        <p:spPr bwMode="auto">
          <a:xfrm>
            <a:off x="762000" y="6391275"/>
            <a:ext cx="20574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ru-RU"/>
          </a:p>
        </p:txBody>
      </p:sp>
      <p:sp>
        <p:nvSpPr>
          <p:cNvPr id="90117" name="Rectangle 5"/>
          <p:cNvSpPr>
            <a:spLocks noGrp="1" noChangeArrowheads="1"/>
          </p:cNvSpPr>
          <p:nvPr>
            <p:ph type="ftr" sz="quarter" idx="3"/>
          </p:nvPr>
        </p:nvSpPr>
        <p:spPr bwMode="auto">
          <a:xfrm>
            <a:off x="3352800" y="6403975"/>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ru-RU"/>
          </a:p>
        </p:txBody>
      </p:sp>
      <p:sp>
        <p:nvSpPr>
          <p:cNvPr id="90118" name="Rectangle 6"/>
          <p:cNvSpPr>
            <a:spLocks noGrp="1" noChangeArrowheads="1"/>
          </p:cNvSpPr>
          <p:nvPr>
            <p:ph type="sldNum" sz="quarter" idx="4"/>
          </p:nvPr>
        </p:nvSpPr>
        <p:spPr bwMode="auto">
          <a:xfrm>
            <a:off x="6858000" y="6400800"/>
            <a:ext cx="16002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fld id="{0C6B0390-5DAE-4556-A5EC-1299D30D1AE7}" type="slidenum">
              <a:rPr lang="ru-RU"/>
              <a:pPr>
                <a:defRPr/>
              </a:pPr>
              <a:t>‹#›</a:t>
            </a:fld>
            <a:endParaRPr lang="ru-RU"/>
          </a:p>
        </p:txBody>
      </p:sp>
      <p:grpSp>
        <p:nvGrpSpPr>
          <p:cNvPr id="3079" name="Group 7"/>
          <p:cNvGrpSpPr>
            <a:grpSpLocks/>
          </p:cNvGrpSpPr>
          <p:nvPr/>
        </p:nvGrpSpPr>
        <p:grpSpPr bwMode="auto">
          <a:xfrm>
            <a:off x="168275" y="228600"/>
            <a:ext cx="8823325" cy="6096000"/>
            <a:chOff x="106" y="144"/>
            <a:chExt cx="5558" cy="3840"/>
          </a:xfrm>
        </p:grpSpPr>
        <p:sp>
          <p:nvSpPr>
            <p:cNvPr id="90120" name="AutoShape 8"/>
            <p:cNvSpPr>
              <a:spLocks noChangeArrowheads="1"/>
            </p:cNvSpPr>
            <p:nvPr/>
          </p:nvSpPr>
          <p:spPr bwMode="auto">
            <a:xfrm>
              <a:off x="106" y="144"/>
              <a:ext cx="5558" cy="3840"/>
            </a:xfrm>
            <a:prstGeom prst="roundRect">
              <a:avLst>
                <a:gd name="adj" fmla="val 11046"/>
              </a:avLst>
            </a:prstGeom>
            <a:noFill/>
            <a:ln w="28575">
              <a:solidFill>
                <a:schemeClr val="folHlink"/>
              </a:solidFill>
              <a:round/>
              <a:headEnd/>
              <a:tailEnd/>
            </a:ln>
            <a:effectLst/>
          </p:spPr>
          <p:txBody>
            <a:bodyPr wrap="none" anchor="ctr"/>
            <a:lstStyle/>
            <a:p>
              <a:pPr algn="ctr">
                <a:defRPr/>
              </a:pPr>
              <a:endParaRPr lang="ru-RU" sz="2400">
                <a:latin typeface="Times New Roman" pitchFamily="18" charset="0"/>
              </a:endParaRPr>
            </a:p>
          </p:txBody>
        </p:sp>
        <p:sp>
          <p:nvSpPr>
            <p:cNvPr id="90121" name="Line 9"/>
            <p:cNvSpPr>
              <a:spLocks noChangeShapeType="1"/>
            </p:cNvSpPr>
            <p:nvPr/>
          </p:nvSpPr>
          <p:spPr bwMode="auto">
            <a:xfrm>
              <a:off x="480" y="1077"/>
              <a:ext cx="4848" cy="0"/>
            </a:xfrm>
            <a:prstGeom prst="line">
              <a:avLst/>
            </a:prstGeom>
            <a:noFill/>
            <a:ln w="38100">
              <a:solidFill>
                <a:schemeClr val="folHlink"/>
              </a:solidFill>
              <a:round/>
              <a:headEnd/>
              <a:tailEnd/>
            </a:ln>
            <a:effectLst/>
          </p:spPr>
          <p:txBody>
            <a:bodyPr/>
            <a:lstStyle/>
            <a:p>
              <a:pPr>
                <a:defRPr/>
              </a:pPr>
              <a:endParaRPr lang="ru-RU"/>
            </a:p>
          </p:txBody>
        </p:sp>
      </p:grpSp>
    </p:spTree>
  </p:cSld>
  <p:clrMap bg1="lt1" tx1="dk1" bg2="lt2" tx2="dk2" accent1="accent1" accent2="accent2" accent3="accent3" accent4="accent4" accent5="accent5" accent6="accent6" hlink="hlink" folHlink="folHlink"/>
  <p:sldLayoutIdLst>
    <p:sldLayoutId id="2147484220" r:id="rId1"/>
    <p:sldLayoutId id="2147484176" r:id="rId2"/>
    <p:sldLayoutId id="2147484177" r:id="rId3"/>
    <p:sldLayoutId id="2147484178" r:id="rId4"/>
    <p:sldLayoutId id="2147484179" r:id="rId5"/>
    <p:sldLayoutId id="2147484180" r:id="rId6"/>
    <p:sldLayoutId id="2147484181" r:id="rId7"/>
    <p:sldLayoutId id="2147484182" r:id="rId8"/>
    <p:sldLayoutId id="2147484183" r:id="rId9"/>
    <p:sldLayoutId id="2147484184" r:id="rId10"/>
    <p:sldLayoutId id="2147484185" r:id="rId11"/>
  </p:sldLayoutIdLst>
  <p:txStyles>
    <p:titleStyle>
      <a:lvl1pPr algn="l" rtl="0" eaLnBrk="0" fontAlgn="base" hangingPunct="0">
        <a:spcBef>
          <a:spcPct val="0"/>
        </a:spcBef>
        <a:spcAft>
          <a:spcPct val="0"/>
        </a:spcAft>
        <a:defRPr sz="3300">
          <a:solidFill>
            <a:schemeClr val="tx2"/>
          </a:solidFill>
          <a:latin typeface="+mj-lt"/>
          <a:ea typeface="+mj-ea"/>
          <a:cs typeface="+mj-cs"/>
        </a:defRPr>
      </a:lvl1pPr>
      <a:lvl2pPr algn="l" rtl="0" eaLnBrk="0" fontAlgn="base" hangingPunct="0">
        <a:spcBef>
          <a:spcPct val="0"/>
        </a:spcBef>
        <a:spcAft>
          <a:spcPct val="0"/>
        </a:spcAft>
        <a:defRPr sz="3300">
          <a:solidFill>
            <a:schemeClr val="tx2"/>
          </a:solidFill>
          <a:latin typeface="Arial Black" pitchFamily="34" charset="0"/>
        </a:defRPr>
      </a:lvl2pPr>
      <a:lvl3pPr algn="l" rtl="0" eaLnBrk="0" fontAlgn="base" hangingPunct="0">
        <a:spcBef>
          <a:spcPct val="0"/>
        </a:spcBef>
        <a:spcAft>
          <a:spcPct val="0"/>
        </a:spcAft>
        <a:defRPr sz="3300">
          <a:solidFill>
            <a:schemeClr val="tx2"/>
          </a:solidFill>
          <a:latin typeface="Arial Black" pitchFamily="34" charset="0"/>
        </a:defRPr>
      </a:lvl3pPr>
      <a:lvl4pPr algn="l" rtl="0" eaLnBrk="0" fontAlgn="base" hangingPunct="0">
        <a:spcBef>
          <a:spcPct val="0"/>
        </a:spcBef>
        <a:spcAft>
          <a:spcPct val="0"/>
        </a:spcAft>
        <a:defRPr sz="3300">
          <a:solidFill>
            <a:schemeClr val="tx2"/>
          </a:solidFill>
          <a:latin typeface="Arial Black" pitchFamily="34" charset="0"/>
        </a:defRPr>
      </a:lvl4pPr>
      <a:lvl5pPr algn="l" rtl="0" eaLnBrk="0" fontAlgn="base" hangingPunct="0">
        <a:spcBef>
          <a:spcPct val="0"/>
        </a:spcBef>
        <a:spcAft>
          <a:spcPct val="0"/>
        </a:spcAft>
        <a:defRPr sz="3300">
          <a:solidFill>
            <a:schemeClr val="tx2"/>
          </a:solidFill>
          <a:latin typeface="Arial Black" pitchFamily="34" charset="0"/>
        </a:defRPr>
      </a:lvl5pPr>
      <a:lvl6pPr marL="457200" algn="l" rtl="0" fontAlgn="base">
        <a:spcBef>
          <a:spcPct val="0"/>
        </a:spcBef>
        <a:spcAft>
          <a:spcPct val="0"/>
        </a:spcAft>
        <a:defRPr sz="3300">
          <a:solidFill>
            <a:schemeClr val="tx2"/>
          </a:solidFill>
          <a:latin typeface="Arial Black" pitchFamily="34" charset="0"/>
        </a:defRPr>
      </a:lvl6pPr>
      <a:lvl7pPr marL="914400" algn="l" rtl="0" fontAlgn="base">
        <a:spcBef>
          <a:spcPct val="0"/>
        </a:spcBef>
        <a:spcAft>
          <a:spcPct val="0"/>
        </a:spcAft>
        <a:defRPr sz="3300">
          <a:solidFill>
            <a:schemeClr val="tx2"/>
          </a:solidFill>
          <a:latin typeface="Arial Black" pitchFamily="34" charset="0"/>
        </a:defRPr>
      </a:lvl7pPr>
      <a:lvl8pPr marL="1371600" algn="l" rtl="0" fontAlgn="base">
        <a:spcBef>
          <a:spcPct val="0"/>
        </a:spcBef>
        <a:spcAft>
          <a:spcPct val="0"/>
        </a:spcAft>
        <a:defRPr sz="3300">
          <a:solidFill>
            <a:schemeClr val="tx2"/>
          </a:solidFill>
          <a:latin typeface="Arial Black" pitchFamily="34" charset="0"/>
        </a:defRPr>
      </a:lvl8pPr>
      <a:lvl9pPr marL="1828800" algn="l" rtl="0" fontAlgn="base">
        <a:spcBef>
          <a:spcPct val="0"/>
        </a:spcBef>
        <a:spcAft>
          <a:spcPct val="0"/>
        </a:spcAft>
        <a:defRPr sz="3300">
          <a:solidFill>
            <a:schemeClr val="tx2"/>
          </a:solidFill>
          <a:latin typeface="Arial Black" pitchFamily="34" charset="0"/>
        </a:defRPr>
      </a:lvl9pPr>
    </p:titleStyle>
    <p:bodyStyle>
      <a:lvl1pPr marL="342900" indent="-342900" algn="l" rtl="0" eaLnBrk="0" fontAlgn="base" hangingPunct="0">
        <a:spcBef>
          <a:spcPct val="20000"/>
        </a:spcBef>
        <a:spcAft>
          <a:spcPct val="0"/>
        </a:spcAft>
        <a:buClr>
          <a:schemeClr val="bg2"/>
        </a:buClr>
        <a:buSzPct val="70000"/>
        <a:buFont typeface="Wingdings" pitchFamily="2" charset="2"/>
        <a:buChar char="l"/>
        <a:defRPr sz="31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1"/>
        </a:buClr>
        <a:buSzPct val="150000"/>
        <a:buChar char="•"/>
        <a:defRPr sz="2600">
          <a:solidFill>
            <a:schemeClr val="tx1"/>
          </a:solidFill>
          <a:latin typeface="+mn-lt"/>
        </a:defRPr>
      </a:lvl2pPr>
      <a:lvl3pPr marL="1143000" indent="-228600" algn="l" rtl="0" eaLnBrk="0" fontAlgn="base" hangingPunct="0">
        <a:spcBef>
          <a:spcPct val="20000"/>
        </a:spcBef>
        <a:spcAft>
          <a:spcPct val="0"/>
        </a:spcAft>
        <a:buClr>
          <a:schemeClr val="tx1"/>
        </a:buClr>
        <a:buSzPct val="150000"/>
        <a:buChar char="•"/>
        <a:defRPr sz="2200">
          <a:solidFill>
            <a:schemeClr val="tx1"/>
          </a:solidFill>
          <a:latin typeface="+mn-lt"/>
        </a:defRPr>
      </a:lvl3pPr>
      <a:lvl4pPr marL="1600200" indent="-228600" algn="l" rtl="0" eaLnBrk="0" fontAlgn="base" hangingPunct="0">
        <a:spcBef>
          <a:spcPct val="20000"/>
        </a:spcBef>
        <a:spcAft>
          <a:spcPct val="0"/>
        </a:spcAft>
        <a:buClr>
          <a:schemeClr val="tx2"/>
        </a:buClr>
        <a:buSzPct val="150000"/>
        <a:buChar char="•"/>
        <a:defRPr sz="2000">
          <a:solidFill>
            <a:schemeClr val="tx1"/>
          </a:solidFill>
          <a:latin typeface="+mn-lt"/>
        </a:defRPr>
      </a:lvl4pPr>
      <a:lvl5pPr marL="2057400" indent="-228600" algn="l" rtl="0" eaLnBrk="0" fontAlgn="base" hangingPunct="0">
        <a:spcBef>
          <a:spcPct val="20000"/>
        </a:spcBef>
        <a:spcAft>
          <a:spcPct val="0"/>
        </a:spcAft>
        <a:buClr>
          <a:schemeClr val="folHlink"/>
        </a:buClr>
        <a:buSzPct val="150000"/>
        <a:buChar char="•"/>
        <a:defRPr sz="2000">
          <a:solidFill>
            <a:schemeClr val="tx1"/>
          </a:solidFill>
          <a:latin typeface="+mn-lt"/>
        </a:defRPr>
      </a:lvl5pPr>
      <a:lvl6pPr marL="2514600" indent="-228600" algn="l" rtl="0" fontAlgn="base">
        <a:spcBef>
          <a:spcPct val="20000"/>
        </a:spcBef>
        <a:spcAft>
          <a:spcPct val="0"/>
        </a:spcAft>
        <a:buClr>
          <a:schemeClr val="folHlink"/>
        </a:buClr>
        <a:buSzPct val="150000"/>
        <a:buChar char="•"/>
        <a:defRPr sz="2000">
          <a:solidFill>
            <a:schemeClr val="tx1"/>
          </a:solidFill>
          <a:latin typeface="+mn-lt"/>
        </a:defRPr>
      </a:lvl6pPr>
      <a:lvl7pPr marL="2971800" indent="-228600" algn="l" rtl="0" fontAlgn="base">
        <a:spcBef>
          <a:spcPct val="20000"/>
        </a:spcBef>
        <a:spcAft>
          <a:spcPct val="0"/>
        </a:spcAft>
        <a:buClr>
          <a:schemeClr val="folHlink"/>
        </a:buClr>
        <a:buSzPct val="150000"/>
        <a:buChar char="•"/>
        <a:defRPr sz="2000">
          <a:solidFill>
            <a:schemeClr val="tx1"/>
          </a:solidFill>
          <a:latin typeface="+mn-lt"/>
        </a:defRPr>
      </a:lvl7pPr>
      <a:lvl8pPr marL="3429000" indent="-228600" algn="l" rtl="0" fontAlgn="base">
        <a:spcBef>
          <a:spcPct val="20000"/>
        </a:spcBef>
        <a:spcAft>
          <a:spcPct val="0"/>
        </a:spcAft>
        <a:buClr>
          <a:schemeClr val="folHlink"/>
        </a:buClr>
        <a:buSzPct val="150000"/>
        <a:buChar char="•"/>
        <a:defRPr sz="2000">
          <a:solidFill>
            <a:schemeClr val="tx1"/>
          </a:solidFill>
          <a:latin typeface="+mn-lt"/>
        </a:defRPr>
      </a:lvl8pPr>
      <a:lvl9pPr marL="3886200" indent="-228600" algn="l" rtl="0" fontAlgn="base">
        <a:spcBef>
          <a:spcPct val="20000"/>
        </a:spcBef>
        <a:spcAft>
          <a:spcPct val="0"/>
        </a:spcAft>
        <a:buClr>
          <a:schemeClr val="folHlink"/>
        </a:buClr>
        <a:buSzPct val="150000"/>
        <a:buChar char="•"/>
        <a:defRPr sz="2000">
          <a:solidFill>
            <a:schemeClr val="tx1"/>
          </a:solidFill>
          <a:latin typeface="+mn-lt"/>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5234" name="Rectangle 2"/>
          <p:cNvSpPr>
            <a:spLocks noChangeArrowheads="1"/>
          </p:cNvSpPr>
          <p:nvPr/>
        </p:nvSpPr>
        <p:spPr bwMode="ltGray">
          <a:xfrm>
            <a:off x="417513" y="1098550"/>
            <a:ext cx="438150" cy="474663"/>
          </a:xfrm>
          <a:prstGeom prst="rect">
            <a:avLst/>
          </a:prstGeom>
          <a:solidFill>
            <a:schemeClr val="accent2"/>
          </a:solidFill>
          <a:ln w="9525">
            <a:noFill/>
            <a:miter lim="800000"/>
            <a:headEnd/>
            <a:tailEnd/>
          </a:ln>
          <a:effectLst/>
        </p:spPr>
        <p:txBody>
          <a:bodyPr wrap="none" anchor="ctr"/>
          <a:lstStyle/>
          <a:p>
            <a:pPr algn="ctr">
              <a:defRPr/>
            </a:pPr>
            <a:endParaRPr kumimoji="1" lang="ru-RU" sz="2400">
              <a:latin typeface="Tahoma" pitchFamily="34" charset="0"/>
            </a:endParaRPr>
          </a:p>
        </p:txBody>
      </p:sp>
      <p:sp>
        <p:nvSpPr>
          <p:cNvPr id="95235" name="Rectangle 3"/>
          <p:cNvSpPr>
            <a:spLocks noChangeArrowheads="1"/>
          </p:cNvSpPr>
          <p:nvPr/>
        </p:nvSpPr>
        <p:spPr bwMode="ltGray">
          <a:xfrm>
            <a:off x="800100" y="1098550"/>
            <a:ext cx="328613" cy="474663"/>
          </a:xfrm>
          <a:prstGeom prst="rect">
            <a:avLst/>
          </a:prstGeom>
          <a:gradFill rotWithShape="0">
            <a:gsLst>
              <a:gs pos="0">
                <a:schemeClr val="accent2"/>
              </a:gs>
              <a:gs pos="100000">
                <a:schemeClr val="bg1"/>
              </a:gs>
            </a:gsLst>
            <a:lin ang="0" scaled="1"/>
          </a:gradFill>
          <a:ln w="9525">
            <a:noFill/>
            <a:miter lim="800000"/>
            <a:headEnd/>
            <a:tailEnd/>
          </a:ln>
          <a:effectLst/>
        </p:spPr>
        <p:txBody>
          <a:bodyPr wrap="none" anchor="ctr"/>
          <a:lstStyle/>
          <a:p>
            <a:pPr algn="ctr">
              <a:defRPr/>
            </a:pPr>
            <a:endParaRPr kumimoji="1" lang="ru-RU" sz="2400">
              <a:latin typeface="Tahoma" pitchFamily="34" charset="0"/>
            </a:endParaRPr>
          </a:p>
        </p:txBody>
      </p:sp>
      <p:sp>
        <p:nvSpPr>
          <p:cNvPr id="95236" name="Rectangle 4"/>
          <p:cNvSpPr>
            <a:spLocks noChangeArrowheads="1"/>
          </p:cNvSpPr>
          <p:nvPr/>
        </p:nvSpPr>
        <p:spPr bwMode="ltGray">
          <a:xfrm>
            <a:off x="541338" y="1520825"/>
            <a:ext cx="422275" cy="474663"/>
          </a:xfrm>
          <a:prstGeom prst="rect">
            <a:avLst/>
          </a:prstGeom>
          <a:solidFill>
            <a:schemeClr val="folHlink"/>
          </a:solidFill>
          <a:ln w="9525">
            <a:noFill/>
            <a:miter lim="800000"/>
            <a:headEnd/>
            <a:tailEnd/>
          </a:ln>
          <a:effectLst/>
        </p:spPr>
        <p:txBody>
          <a:bodyPr wrap="none" anchor="ctr"/>
          <a:lstStyle/>
          <a:p>
            <a:pPr algn="ctr">
              <a:defRPr/>
            </a:pPr>
            <a:endParaRPr kumimoji="1" lang="ru-RU" sz="2400">
              <a:latin typeface="Tahoma" pitchFamily="34" charset="0"/>
            </a:endParaRPr>
          </a:p>
        </p:txBody>
      </p:sp>
      <p:sp>
        <p:nvSpPr>
          <p:cNvPr id="95237" name="Rectangle 5"/>
          <p:cNvSpPr>
            <a:spLocks noChangeArrowheads="1"/>
          </p:cNvSpPr>
          <p:nvPr/>
        </p:nvSpPr>
        <p:spPr bwMode="ltGray">
          <a:xfrm>
            <a:off x="911225" y="1520825"/>
            <a:ext cx="368300" cy="474663"/>
          </a:xfrm>
          <a:prstGeom prst="rect">
            <a:avLst/>
          </a:prstGeom>
          <a:gradFill rotWithShape="0">
            <a:gsLst>
              <a:gs pos="0">
                <a:schemeClr val="folHlink"/>
              </a:gs>
              <a:gs pos="100000">
                <a:schemeClr val="bg1"/>
              </a:gs>
            </a:gsLst>
            <a:lin ang="0" scaled="1"/>
          </a:gradFill>
          <a:ln w="9525">
            <a:noFill/>
            <a:miter lim="800000"/>
            <a:headEnd/>
            <a:tailEnd/>
          </a:ln>
          <a:effectLst/>
        </p:spPr>
        <p:txBody>
          <a:bodyPr wrap="none" anchor="ctr"/>
          <a:lstStyle/>
          <a:p>
            <a:pPr algn="ctr">
              <a:defRPr/>
            </a:pPr>
            <a:endParaRPr kumimoji="1" lang="ru-RU" sz="2400">
              <a:latin typeface="Tahoma" pitchFamily="34" charset="0"/>
            </a:endParaRPr>
          </a:p>
        </p:txBody>
      </p:sp>
      <p:sp>
        <p:nvSpPr>
          <p:cNvPr id="95238" name="Rectangle 6"/>
          <p:cNvSpPr>
            <a:spLocks noChangeArrowheads="1"/>
          </p:cNvSpPr>
          <p:nvPr/>
        </p:nvSpPr>
        <p:spPr bwMode="ltGray">
          <a:xfrm>
            <a:off x="127000" y="1447800"/>
            <a:ext cx="560388" cy="422275"/>
          </a:xfrm>
          <a:prstGeom prst="rect">
            <a:avLst/>
          </a:prstGeom>
          <a:gradFill rotWithShape="0">
            <a:gsLst>
              <a:gs pos="0">
                <a:schemeClr val="bg1"/>
              </a:gs>
              <a:gs pos="100000">
                <a:schemeClr val="hlink"/>
              </a:gs>
            </a:gsLst>
            <a:lin ang="18900000" scaled="1"/>
          </a:gradFill>
          <a:ln w="9525">
            <a:noFill/>
            <a:miter lim="800000"/>
            <a:headEnd/>
            <a:tailEnd/>
          </a:ln>
          <a:effectLst/>
        </p:spPr>
        <p:txBody>
          <a:bodyPr wrap="none" anchor="ctr"/>
          <a:lstStyle/>
          <a:p>
            <a:pPr algn="ctr">
              <a:defRPr/>
            </a:pPr>
            <a:endParaRPr kumimoji="1" lang="ru-RU" sz="2400">
              <a:latin typeface="Tahoma" pitchFamily="34" charset="0"/>
            </a:endParaRPr>
          </a:p>
        </p:txBody>
      </p:sp>
      <p:sp>
        <p:nvSpPr>
          <p:cNvPr id="95239" name="Rectangle 7"/>
          <p:cNvSpPr>
            <a:spLocks noChangeArrowheads="1"/>
          </p:cNvSpPr>
          <p:nvPr/>
        </p:nvSpPr>
        <p:spPr bwMode="gray">
          <a:xfrm>
            <a:off x="762000" y="990600"/>
            <a:ext cx="31750" cy="1052513"/>
          </a:xfrm>
          <a:prstGeom prst="rect">
            <a:avLst/>
          </a:prstGeom>
          <a:solidFill>
            <a:schemeClr val="bg2"/>
          </a:solidFill>
          <a:ln w="9525">
            <a:noFill/>
            <a:miter lim="800000"/>
            <a:headEnd/>
            <a:tailEnd/>
          </a:ln>
          <a:effectLst/>
        </p:spPr>
        <p:txBody>
          <a:bodyPr wrap="none" anchor="ctr"/>
          <a:lstStyle/>
          <a:p>
            <a:pPr algn="ctr">
              <a:defRPr/>
            </a:pPr>
            <a:endParaRPr kumimoji="1" lang="ru-RU" sz="2400">
              <a:latin typeface="Tahoma" pitchFamily="34" charset="0"/>
            </a:endParaRPr>
          </a:p>
        </p:txBody>
      </p:sp>
      <p:sp>
        <p:nvSpPr>
          <p:cNvPr id="95240" name="Rectangle 8"/>
          <p:cNvSpPr>
            <a:spLocks noChangeArrowheads="1"/>
          </p:cNvSpPr>
          <p:nvPr/>
        </p:nvSpPr>
        <p:spPr bwMode="gray">
          <a:xfrm>
            <a:off x="442913" y="1781175"/>
            <a:ext cx="8226425" cy="31750"/>
          </a:xfrm>
          <a:prstGeom prst="rect">
            <a:avLst/>
          </a:prstGeom>
          <a:gradFill rotWithShape="0">
            <a:gsLst>
              <a:gs pos="0">
                <a:schemeClr val="bg2"/>
              </a:gs>
              <a:gs pos="100000">
                <a:schemeClr val="bg1"/>
              </a:gs>
            </a:gsLst>
            <a:lin ang="0" scaled="1"/>
          </a:gradFill>
          <a:ln w="9525">
            <a:noFill/>
            <a:miter lim="800000"/>
            <a:headEnd/>
            <a:tailEnd/>
          </a:ln>
          <a:effectLst/>
        </p:spPr>
        <p:txBody>
          <a:bodyPr wrap="none" anchor="ctr"/>
          <a:lstStyle/>
          <a:p>
            <a:pPr algn="ctr">
              <a:defRPr/>
            </a:pPr>
            <a:endParaRPr kumimoji="1" lang="ru-RU" sz="2400">
              <a:latin typeface="Tahoma" pitchFamily="34" charset="0"/>
            </a:endParaRPr>
          </a:p>
        </p:txBody>
      </p:sp>
      <p:sp>
        <p:nvSpPr>
          <p:cNvPr id="4105" name="Rectangle 9"/>
          <p:cNvSpPr>
            <a:spLocks noGrp="1" noChangeArrowheads="1"/>
          </p:cNvSpPr>
          <p:nvPr>
            <p:ph type="title"/>
          </p:nvPr>
        </p:nvSpPr>
        <p:spPr bwMode="auto">
          <a:xfrm>
            <a:off x="1150938" y="214313"/>
            <a:ext cx="7793037" cy="146208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ru-RU" smtClean="0"/>
              <a:t>Образец заголовка</a:t>
            </a:r>
          </a:p>
        </p:txBody>
      </p:sp>
      <p:sp>
        <p:nvSpPr>
          <p:cNvPr id="4106" name="Rectangle 10"/>
          <p:cNvSpPr>
            <a:spLocks noGrp="1" noChangeArrowheads="1"/>
          </p:cNvSpPr>
          <p:nvPr>
            <p:ph type="body" idx="1"/>
          </p:nvPr>
        </p:nvSpPr>
        <p:spPr bwMode="auto">
          <a:xfrm>
            <a:off x="1182688" y="2017713"/>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p>
        </p:txBody>
      </p:sp>
      <p:sp>
        <p:nvSpPr>
          <p:cNvPr id="95243" name="Rectangle 11"/>
          <p:cNvSpPr>
            <a:spLocks noGrp="1" noChangeArrowheads="1"/>
          </p:cNvSpPr>
          <p:nvPr>
            <p:ph type="dt" sz="half" idx="2"/>
          </p:nvPr>
        </p:nvSpPr>
        <p:spPr bwMode="auto">
          <a:xfrm>
            <a:off x="1162050" y="6243638"/>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atin typeface="+mn-lt"/>
              </a:defRPr>
            </a:lvl1pPr>
          </a:lstStyle>
          <a:p>
            <a:pPr>
              <a:defRPr/>
            </a:pPr>
            <a:endParaRPr lang="ru-RU"/>
          </a:p>
        </p:txBody>
      </p:sp>
      <p:sp>
        <p:nvSpPr>
          <p:cNvPr id="95244" name="Rectangle 12"/>
          <p:cNvSpPr>
            <a:spLocks noGrp="1" noChangeArrowheads="1"/>
          </p:cNvSpPr>
          <p:nvPr>
            <p:ph type="ftr" sz="quarter" idx="3"/>
          </p:nvPr>
        </p:nvSpPr>
        <p:spPr bwMode="auto">
          <a:xfrm>
            <a:off x="3657600" y="6243638"/>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400">
                <a:latin typeface="+mn-lt"/>
              </a:defRPr>
            </a:lvl1pPr>
          </a:lstStyle>
          <a:p>
            <a:pPr>
              <a:defRPr/>
            </a:pPr>
            <a:endParaRPr lang="ru-RU"/>
          </a:p>
        </p:txBody>
      </p:sp>
      <p:sp>
        <p:nvSpPr>
          <p:cNvPr id="95245" name="Rectangle 13"/>
          <p:cNvSpPr>
            <a:spLocks noGrp="1" noChangeArrowheads="1"/>
          </p:cNvSpPr>
          <p:nvPr>
            <p:ph type="sldNum" sz="quarter" idx="4"/>
          </p:nvPr>
        </p:nvSpPr>
        <p:spPr bwMode="auto">
          <a:xfrm>
            <a:off x="7042150" y="6243638"/>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400">
                <a:latin typeface="+mn-lt"/>
              </a:defRPr>
            </a:lvl1pPr>
          </a:lstStyle>
          <a:p>
            <a:pPr>
              <a:defRPr/>
            </a:pPr>
            <a:fld id="{628C9970-9D4F-4FFF-9876-8C092214EA10}" type="slidenum">
              <a:rPr lang="ru-RU"/>
              <a:pPr>
                <a:defRPr/>
              </a:pPr>
              <a:t>‹#›</a:t>
            </a:fld>
            <a:endParaRPr lang="ru-RU"/>
          </a:p>
        </p:txBody>
      </p:sp>
    </p:spTree>
  </p:cSld>
  <p:clrMap bg1="lt1" tx1="dk1" bg2="lt2" tx2="dk2" accent1="accent1" accent2="accent2" accent3="accent3" accent4="accent4" accent5="accent5" accent6="accent6" hlink="hlink" folHlink="folHlink"/>
  <p:sldLayoutIdLst>
    <p:sldLayoutId id="2147484221" r:id="rId1"/>
    <p:sldLayoutId id="2147484186" r:id="rId2"/>
    <p:sldLayoutId id="2147484187" r:id="rId3"/>
    <p:sldLayoutId id="2147484188" r:id="rId4"/>
    <p:sldLayoutId id="2147484189" r:id="rId5"/>
    <p:sldLayoutId id="2147484190" r:id="rId6"/>
    <p:sldLayoutId id="2147484191" r:id="rId7"/>
    <p:sldLayoutId id="2147484192" r:id="rId8"/>
    <p:sldLayoutId id="2147484193" r:id="rId9"/>
    <p:sldLayoutId id="2147484194" r:id="rId10"/>
    <p:sldLayoutId id="2147484195" r:id="rId11"/>
    <p:sldLayoutId id="2147484196" r:id="rId12"/>
    <p:sldLayoutId id="2147484197" r:id="rId13"/>
  </p:sldLayoutIdLst>
  <p:txStyles>
    <p:titleStyle>
      <a:lvl1pPr algn="l" rtl="0" eaLnBrk="0" fontAlgn="base" hangingPunct="0">
        <a:spcBef>
          <a:spcPct val="0"/>
        </a:spcBef>
        <a:spcAft>
          <a:spcPct val="0"/>
        </a:spcAft>
        <a:defRPr sz="44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Tahoma" pitchFamily="34" charset="0"/>
        </a:defRPr>
      </a:lvl2pPr>
      <a:lvl3pPr algn="l" rtl="0" eaLnBrk="0" fontAlgn="base" hangingPunct="0">
        <a:spcBef>
          <a:spcPct val="0"/>
        </a:spcBef>
        <a:spcAft>
          <a:spcPct val="0"/>
        </a:spcAft>
        <a:defRPr sz="4400">
          <a:solidFill>
            <a:schemeClr val="tx2"/>
          </a:solidFill>
          <a:latin typeface="Tahoma" pitchFamily="34" charset="0"/>
        </a:defRPr>
      </a:lvl3pPr>
      <a:lvl4pPr algn="l" rtl="0" eaLnBrk="0" fontAlgn="base" hangingPunct="0">
        <a:spcBef>
          <a:spcPct val="0"/>
        </a:spcBef>
        <a:spcAft>
          <a:spcPct val="0"/>
        </a:spcAft>
        <a:defRPr sz="4400">
          <a:solidFill>
            <a:schemeClr val="tx2"/>
          </a:solidFill>
          <a:latin typeface="Tahoma" pitchFamily="34" charset="0"/>
        </a:defRPr>
      </a:lvl4pPr>
      <a:lvl5pPr algn="l" rtl="0" eaLnBrk="0" fontAlgn="base" hangingPunct="0">
        <a:spcBef>
          <a:spcPct val="0"/>
        </a:spcBef>
        <a:spcAft>
          <a:spcPct val="0"/>
        </a:spcAft>
        <a:defRPr sz="4400">
          <a:solidFill>
            <a:schemeClr val="tx2"/>
          </a:solidFill>
          <a:latin typeface="Tahoma" pitchFamily="34" charset="0"/>
        </a:defRPr>
      </a:lvl5pPr>
      <a:lvl6pPr marL="457200" algn="l" rtl="0" fontAlgn="base">
        <a:spcBef>
          <a:spcPct val="0"/>
        </a:spcBef>
        <a:spcAft>
          <a:spcPct val="0"/>
        </a:spcAft>
        <a:defRPr sz="4400">
          <a:solidFill>
            <a:schemeClr val="tx2"/>
          </a:solidFill>
          <a:latin typeface="Tahoma" pitchFamily="34" charset="0"/>
        </a:defRPr>
      </a:lvl6pPr>
      <a:lvl7pPr marL="914400" algn="l" rtl="0" fontAlgn="base">
        <a:spcBef>
          <a:spcPct val="0"/>
        </a:spcBef>
        <a:spcAft>
          <a:spcPct val="0"/>
        </a:spcAft>
        <a:defRPr sz="4400">
          <a:solidFill>
            <a:schemeClr val="tx2"/>
          </a:solidFill>
          <a:latin typeface="Tahoma" pitchFamily="34" charset="0"/>
        </a:defRPr>
      </a:lvl7pPr>
      <a:lvl8pPr marL="1371600" algn="l" rtl="0" fontAlgn="base">
        <a:spcBef>
          <a:spcPct val="0"/>
        </a:spcBef>
        <a:spcAft>
          <a:spcPct val="0"/>
        </a:spcAft>
        <a:defRPr sz="4400">
          <a:solidFill>
            <a:schemeClr val="tx2"/>
          </a:solidFill>
          <a:latin typeface="Tahoma" pitchFamily="34" charset="0"/>
        </a:defRPr>
      </a:lvl8pPr>
      <a:lvl9pPr marL="1828800" algn="l" rtl="0" fontAlgn="base">
        <a:spcBef>
          <a:spcPct val="0"/>
        </a:spcBef>
        <a:spcAft>
          <a:spcPct val="0"/>
        </a:spcAft>
        <a:defRPr sz="4400">
          <a:solidFill>
            <a:schemeClr val="tx2"/>
          </a:solidFill>
          <a:latin typeface="Tahoma" pitchFamily="34" charset="0"/>
        </a:defRPr>
      </a:lvl9pPr>
    </p:titleStyle>
    <p:bodyStyle>
      <a:lvl1pPr marL="342900" indent="-342900" algn="l" rtl="0" eaLnBrk="0" fontAlgn="base" hangingPunct="0">
        <a:spcBef>
          <a:spcPct val="20000"/>
        </a:spcBef>
        <a:spcAft>
          <a:spcPct val="0"/>
        </a:spcAft>
        <a:buClr>
          <a:schemeClr val="folHlink"/>
        </a:buClr>
        <a:buSzPct val="60000"/>
        <a:buFont typeface="Wingdings" pitchFamily="2" charset="2"/>
        <a:buChar char="n"/>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hlink"/>
        </a:buClr>
        <a:buSzPct val="55000"/>
        <a:buFont typeface="Wingdings" pitchFamily="2" charset="2"/>
        <a:buChar char="n"/>
        <a:defRPr sz="2800">
          <a:solidFill>
            <a:schemeClr val="tx1"/>
          </a:solidFill>
          <a:latin typeface="+mn-lt"/>
        </a:defRPr>
      </a:lvl2pPr>
      <a:lvl3pPr marL="1143000" indent="-228600" algn="l" rtl="0" eaLnBrk="0" fontAlgn="base" hangingPunct="0">
        <a:spcBef>
          <a:spcPct val="20000"/>
        </a:spcBef>
        <a:spcAft>
          <a:spcPct val="0"/>
        </a:spcAft>
        <a:buClr>
          <a:schemeClr val="folHlink"/>
        </a:buClr>
        <a:buSzPct val="50000"/>
        <a:buFont typeface="Wingdings" pitchFamily="2" charset="2"/>
        <a:buChar char="n"/>
        <a:defRPr sz="2400">
          <a:solidFill>
            <a:schemeClr val="tx1"/>
          </a:solidFill>
          <a:latin typeface="+mn-lt"/>
        </a:defRPr>
      </a:lvl3pPr>
      <a:lvl4pPr marL="1600200" indent="-228600" algn="l" rtl="0" eaLnBrk="0" fontAlgn="base" hangingPunct="0">
        <a:spcBef>
          <a:spcPct val="20000"/>
        </a:spcBef>
        <a:spcAft>
          <a:spcPct val="0"/>
        </a:spcAft>
        <a:buClr>
          <a:schemeClr val="accent2"/>
        </a:buClr>
        <a:buSzPct val="55000"/>
        <a:buFont typeface="Wingdings" pitchFamily="2" charset="2"/>
        <a:buChar char="n"/>
        <a:defRPr sz="2000">
          <a:solidFill>
            <a:schemeClr val="tx1"/>
          </a:solidFill>
          <a:latin typeface="+mn-lt"/>
        </a:defRPr>
      </a:lvl4pPr>
      <a:lvl5pPr marL="2057400" indent="-228600" algn="l" rtl="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mn-lt"/>
        </a:defRPr>
      </a:lvl5pPr>
      <a:lvl6pPr marL="25146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6pPr>
      <a:lvl7pPr marL="29718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7pPr>
      <a:lvl8pPr marL="34290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8pPr>
      <a:lvl9pPr marL="38862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6978" name="Freeform 2"/>
          <p:cNvSpPr>
            <a:spLocks/>
          </p:cNvSpPr>
          <p:nvPr/>
        </p:nvSpPr>
        <p:spPr bwMode="auto">
          <a:xfrm rot="-3172564">
            <a:off x="7777957" y="-15081"/>
            <a:ext cx="1162050" cy="2084387"/>
          </a:xfrm>
          <a:custGeom>
            <a:avLst/>
            <a:gdLst/>
            <a:ahLst/>
            <a:cxnLst>
              <a:cxn ang="0">
                <a:pos x="2903" y="433"/>
              </a:cxn>
              <a:cxn ang="0">
                <a:pos x="2565" y="80"/>
              </a:cxn>
              <a:cxn ang="0">
                <a:pos x="2241" y="0"/>
              </a:cxn>
              <a:cxn ang="0">
                <a:pos x="110" y="2811"/>
              </a:cxn>
              <a:cxn ang="0">
                <a:pos x="110" y="3228"/>
              </a:cxn>
              <a:cxn ang="0">
                <a:pos x="0" y="3631"/>
              </a:cxn>
              <a:cxn ang="0">
                <a:pos x="72" y="3686"/>
              </a:cxn>
              <a:cxn ang="0">
                <a:pos x="441" y="3355"/>
              </a:cxn>
              <a:cxn ang="0">
                <a:pos x="740" y="3228"/>
              </a:cxn>
              <a:cxn ang="0">
                <a:pos x="2903" y="433"/>
              </a:cxn>
              <a:cxn ang="0">
                <a:pos x="2903" y="433"/>
              </a:cxn>
            </a:cxnLst>
            <a:rect l="0" t="0" r="r" b="b"/>
            <a:pathLst>
              <a:path w="2903" h="3686">
                <a:moveTo>
                  <a:pt x="2903" y="433"/>
                </a:moveTo>
                <a:lnTo>
                  <a:pt x="2565" y="80"/>
                </a:lnTo>
                <a:lnTo>
                  <a:pt x="2241" y="0"/>
                </a:lnTo>
                <a:lnTo>
                  <a:pt x="110" y="2811"/>
                </a:lnTo>
                <a:lnTo>
                  <a:pt x="110" y="3228"/>
                </a:lnTo>
                <a:lnTo>
                  <a:pt x="0" y="3631"/>
                </a:lnTo>
                <a:lnTo>
                  <a:pt x="72" y="3686"/>
                </a:lnTo>
                <a:lnTo>
                  <a:pt x="441" y="3355"/>
                </a:lnTo>
                <a:lnTo>
                  <a:pt x="740" y="3228"/>
                </a:lnTo>
                <a:lnTo>
                  <a:pt x="2903" y="433"/>
                </a:lnTo>
                <a:lnTo>
                  <a:pt x="2903" y="433"/>
                </a:lnTo>
                <a:close/>
              </a:path>
            </a:pathLst>
          </a:custGeom>
          <a:solidFill>
            <a:srgbClr val="FFFFFF"/>
          </a:solidFill>
          <a:ln w="9525">
            <a:noFill/>
            <a:round/>
            <a:headEnd/>
            <a:tailEnd/>
          </a:ln>
        </p:spPr>
        <p:txBody>
          <a:bodyPr/>
          <a:lstStyle/>
          <a:p>
            <a:pPr>
              <a:defRPr/>
            </a:pPr>
            <a:endParaRPr lang="ru-RU"/>
          </a:p>
        </p:txBody>
      </p:sp>
      <p:sp>
        <p:nvSpPr>
          <p:cNvPr id="5123" name="Rectangle 3"/>
          <p:cNvSpPr>
            <a:spLocks noGrp="1" noChangeArrowheads="1"/>
          </p:cNvSpPr>
          <p:nvPr>
            <p:ph type="title"/>
          </p:nvPr>
        </p:nvSpPr>
        <p:spPr bwMode="auto">
          <a:xfrm>
            <a:off x="685800" y="152400"/>
            <a:ext cx="6870700" cy="1600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ru-RU" smtClean="0"/>
              <a:t>Образец заголовка</a:t>
            </a:r>
          </a:p>
        </p:txBody>
      </p:sp>
      <p:sp>
        <p:nvSpPr>
          <p:cNvPr id="5124" name="Rectangle 4"/>
          <p:cNvSpPr>
            <a:spLocks noGrp="1" noChangeArrowheads="1"/>
          </p:cNvSpPr>
          <p:nvPr>
            <p:ph type="body" idx="1"/>
          </p:nvPr>
        </p:nvSpPr>
        <p:spPr bwMode="auto">
          <a:xfrm>
            <a:off x="685800" y="1828800"/>
            <a:ext cx="7696200" cy="3657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p>
        </p:txBody>
      </p:sp>
      <p:sp>
        <p:nvSpPr>
          <p:cNvPr id="126981" name="Rectangle 5"/>
          <p:cNvSpPr>
            <a:spLocks noGrp="1" noChangeArrowheads="1"/>
          </p:cNvSpPr>
          <p:nvPr>
            <p:ph type="dt" sz="half" idx="2"/>
          </p:nvPr>
        </p:nvSpPr>
        <p:spPr bwMode="auto">
          <a:xfrm>
            <a:off x="1371600" y="6248400"/>
            <a:ext cx="19050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defRPr sz="1400">
                <a:latin typeface="+mn-lt"/>
              </a:defRPr>
            </a:lvl1pPr>
          </a:lstStyle>
          <a:p>
            <a:pPr>
              <a:defRPr/>
            </a:pPr>
            <a:endParaRPr lang="ru-RU"/>
          </a:p>
        </p:txBody>
      </p:sp>
      <p:sp>
        <p:nvSpPr>
          <p:cNvPr id="126982" name="Rectangle 6"/>
          <p:cNvSpPr>
            <a:spLocks noGrp="1" noChangeArrowheads="1"/>
          </p:cNvSpPr>
          <p:nvPr>
            <p:ph type="ftr" sz="quarter" idx="3"/>
          </p:nvPr>
        </p:nvSpPr>
        <p:spPr bwMode="auto">
          <a:xfrm>
            <a:off x="3556000" y="6248400"/>
            <a:ext cx="28956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ctr">
              <a:defRPr sz="1400">
                <a:latin typeface="+mn-lt"/>
              </a:defRPr>
            </a:lvl1pPr>
          </a:lstStyle>
          <a:p>
            <a:pPr>
              <a:defRPr/>
            </a:pPr>
            <a:endParaRPr lang="ru-RU"/>
          </a:p>
        </p:txBody>
      </p:sp>
      <p:sp>
        <p:nvSpPr>
          <p:cNvPr id="126983" name="Rectangle 7"/>
          <p:cNvSpPr>
            <a:spLocks noGrp="1" noChangeArrowheads="1"/>
          </p:cNvSpPr>
          <p:nvPr>
            <p:ph type="sldNum" sz="quarter" idx="4"/>
          </p:nvPr>
        </p:nvSpPr>
        <p:spPr bwMode="auto">
          <a:xfrm>
            <a:off x="6718300" y="6248400"/>
            <a:ext cx="19050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a:defRPr sz="1400">
                <a:latin typeface="+mn-lt"/>
              </a:defRPr>
            </a:lvl1pPr>
          </a:lstStyle>
          <a:p>
            <a:pPr>
              <a:defRPr/>
            </a:pPr>
            <a:fld id="{0FC997B1-0F03-428E-8065-9BF5DC71BB0A}" type="slidenum">
              <a:rPr lang="ru-RU"/>
              <a:pPr>
                <a:defRPr/>
              </a:pPr>
              <a:t>‹#›</a:t>
            </a:fld>
            <a:endParaRPr lang="ru-RU"/>
          </a:p>
        </p:txBody>
      </p:sp>
      <p:sp>
        <p:nvSpPr>
          <p:cNvPr id="126984" name="Freeform 8"/>
          <p:cNvSpPr>
            <a:spLocks/>
          </p:cNvSpPr>
          <p:nvPr/>
        </p:nvSpPr>
        <p:spPr bwMode="auto">
          <a:xfrm rot="-3172564">
            <a:off x="7865269" y="24607"/>
            <a:ext cx="1165225" cy="2097087"/>
          </a:xfrm>
          <a:custGeom>
            <a:avLst/>
            <a:gdLst/>
            <a:ahLst/>
            <a:cxnLst>
              <a:cxn ang="0">
                <a:pos x="2293" y="0"/>
              </a:cxn>
              <a:cxn ang="0">
                <a:pos x="130" y="2835"/>
              </a:cxn>
              <a:cxn ang="0">
                <a:pos x="131" y="3201"/>
              </a:cxn>
              <a:cxn ang="0">
                <a:pos x="0" y="3633"/>
              </a:cxn>
              <a:cxn ang="0">
                <a:pos x="50" y="3703"/>
              </a:cxn>
              <a:cxn ang="0">
                <a:pos x="422" y="3352"/>
              </a:cxn>
              <a:cxn ang="0">
                <a:pos x="763" y="3220"/>
              </a:cxn>
              <a:cxn ang="0">
                <a:pos x="2911" y="428"/>
              </a:cxn>
              <a:cxn ang="0">
                <a:pos x="2589" y="96"/>
              </a:cxn>
              <a:cxn ang="0">
                <a:pos x="2293" y="0"/>
              </a:cxn>
              <a:cxn ang="0">
                <a:pos x="2293" y="0"/>
              </a:cxn>
            </a:cxnLst>
            <a:rect l="0" t="0" r="r" b="b"/>
            <a:pathLst>
              <a:path w="2911" h="3703">
                <a:moveTo>
                  <a:pt x="2293" y="0"/>
                </a:moveTo>
                <a:lnTo>
                  <a:pt x="130" y="2835"/>
                </a:lnTo>
                <a:lnTo>
                  <a:pt x="131" y="3201"/>
                </a:lnTo>
                <a:lnTo>
                  <a:pt x="0" y="3633"/>
                </a:lnTo>
                <a:lnTo>
                  <a:pt x="50" y="3703"/>
                </a:lnTo>
                <a:lnTo>
                  <a:pt x="422" y="3352"/>
                </a:lnTo>
                <a:lnTo>
                  <a:pt x="763" y="3220"/>
                </a:lnTo>
                <a:lnTo>
                  <a:pt x="2911" y="428"/>
                </a:lnTo>
                <a:lnTo>
                  <a:pt x="2589" y="96"/>
                </a:lnTo>
                <a:lnTo>
                  <a:pt x="2293" y="0"/>
                </a:lnTo>
                <a:lnTo>
                  <a:pt x="2293" y="0"/>
                </a:lnTo>
                <a:close/>
              </a:path>
            </a:pathLst>
          </a:custGeom>
          <a:solidFill>
            <a:schemeClr val="folHlink"/>
          </a:solidFill>
          <a:ln w="9525">
            <a:noFill/>
            <a:round/>
            <a:headEnd/>
            <a:tailEnd/>
          </a:ln>
        </p:spPr>
        <p:txBody>
          <a:bodyPr/>
          <a:lstStyle/>
          <a:p>
            <a:pPr>
              <a:defRPr/>
            </a:pPr>
            <a:endParaRPr lang="ru-RU"/>
          </a:p>
        </p:txBody>
      </p:sp>
      <p:sp>
        <p:nvSpPr>
          <p:cNvPr id="126985" name="Freeform 9"/>
          <p:cNvSpPr>
            <a:spLocks/>
          </p:cNvSpPr>
          <p:nvPr/>
        </p:nvSpPr>
        <p:spPr bwMode="auto">
          <a:xfrm rot="-3172564">
            <a:off x="7831138" y="192088"/>
            <a:ext cx="1025525" cy="1571625"/>
          </a:xfrm>
          <a:custGeom>
            <a:avLst/>
            <a:gdLst/>
            <a:ahLst/>
            <a:cxnLst>
              <a:cxn ang="0">
                <a:pos x="0" y="2485"/>
              </a:cxn>
              <a:cxn ang="0">
                <a:pos x="432" y="2553"/>
              </a:cxn>
              <a:cxn ang="0">
                <a:pos x="736" y="2777"/>
              </a:cxn>
              <a:cxn ang="0">
                <a:pos x="2561" y="399"/>
              </a:cxn>
              <a:cxn ang="0">
                <a:pos x="2118" y="82"/>
              </a:cxn>
              <a:cxn ang="0">
                <a:pos x="1898" y="0"/>
              </a:cxn>
              <a:cxn ang="0">
                <a:pos x="0" y="2485"/>
              </a:cxn>
              <a:cxn ang="0">
                <a:pos x="0" y="2485"/>
              </a:cxn>
            </a:cxnLst>
            <a:rect l="0" t="0" r="r" b="b"/>
            <a:pathLst>
              <a:path w="2561" h="2777">
                <a:moveTo>
                  <a:pt x="0" y="2485"/>
                </a:moveTo>
                <a:lnTo>
                  <a:pt x="432" y="2553"/>
                </a:lnTo>
                <a:lnTo>
                  <a:pt x="736" y="2777"/>
                </a:lnTo>
                <a:lnTo>
                  <a:pt x="2561" y="399"/>
                </a:lnTo>
                <a:lnTo>
                  <a:pt x="2118" y="82"/>
                </a:lnTo>
                <a:lnTo>
                  <a:pt x="1898" y="0"/>
                </a:lnTo>
                <a:lnTo>
                  <a:pt x="0" y="2485"/>
                </a:lnTo>
                <a:lnTo>
                  <a:pt x="0" y="2485"/>
                </a:lnTo>
                <a:close/>
              </a:path>
            </a:pathLst>
          </a:custGeom>
          <a:solidFill>
            <a:schemeClr val="bg2"/>
          </a:solidFill>
          <a:ln w="9525">
            <a:noFill/>
            <a:round/>
            <a:headEnd/>
            <a:tailEnd/>
          </a:ln>
        </p:spPr>
        <p:txBody>
          <a:bodyPr/>
          <a:lstStyle/>
          <a:p>
            <a:pPr>
              <a:defRPr/>
            </a:pPr>
            <a:endParaRPr lang="ru-RU"/>
          </a:p>
        </p:txBody>
      </p:sp>
      <p:grpSp>
        <p:nvGrpSpPr>
          <p:cNvPr id="5130" name="Group 10"/>
          <p:cNvGrpSpPr>
            <a:grpSpLocks/>
          </p:cNvGrpSpPr>
          <p:nvPr/>
        </p:nvGrpSpPr>
        <p:grpSpPr bwMode="auto">
          <a:xfrm>
            <a:off x="7938" y="5540375"/>
            <a:ext cx="1784350" cy="1246188"/>
            <a:chOff x="5" y="3490"/>
            <a:chExt cx="1124" cy="785"/>
          </a:xfrm>
        </p:grpSpPr>
        <p:sp>
          <p:nvSpPr>
            <p:cNvPr id="126987" name="Freeform 11"/>
            <p:cNvSpPr>
              <a:spLocks/>
            </p:cNvSpPr>
            <p:nvPr userDrawn="1"/>
          </p:nvSpPr>
          <p:spPr bwMode="auto">
            <a:xfrm>
              <a:off x="24" y="3505"/>
              <a:ext cx="1089" cy="649"/>
            </a:xfrm>
            <a:custGeom>
              <a:avLst/>
              <a:gdLst/>
              <a:ahLst/>
              <a:cxnLst>
                <a:cxn ang="0">
                  <a:pos x="1587" y="1260"/>
                </a:cxn>
                <a:cxn ang="0">
                  <a:pos x="1420" y="1106"/>
                </a:cxn>
                <a:cxn ang="0">
                  <a:pos x="1331" y="477"/>
                </a:cxn>
                <a:cxn ang="0">
                  <a:pos x="2139" y="330"/>
                </a:cxn>
                <a:cxn ang="0">
                  <a:pos x="2177" y="203"/>
                </a:cxn>
                <a:cxn ang="0">
                  <a:pos x="2099" y="100"/>
                </a:cxn>
                <a:cxn ang="0">
                  <a:pos x="1276" y="211"/>
                </a:cxn>
                <a:cxn ang="0">
                  <a:pos x="1219" y="32"/>
                </a:cxn>
                <a:cxn ang="0">
                  <a:pos x="1085" y="0"/>
                </a:cxn>
                <a:cxn ang="0">
                  <a:pos x="958" y="28"/>
                </a:cxn>
                <a:cxn ang="0">
                  <a:pos x="888" y="106"/>
                </a:cxn>
                <a:cxn ang="0">
                  <a:pos x="937" y="285"/>
                </a:cxn>
                <a:cxn ang="0">
                  <a:pos x="660" y="441"/>
                </a:cxn>
                <a:cxn ang="0">
                  <a:pos x="983" y="473"/>
                </a:cxn>
                <a:cxn ang="0">
                  <a:pos x="1112" y="889"/>
                </a:cxn>
                <a:cxn ang="0">
                  <a:pos x="141" y="469"/>
                </a:cxn>
                <a:cxn ang="0">
                  <a:pos x="46" y="509"/>
                </a:cxn>
                <a:cxn ang="0">
                  <a:pos x="0" y="636"/>
                </a:cxn>
                <a:cxn ang="0">
                  <a:pos x="55" y="779"/>
                </a:cxn>
                <a:cxn ang="0">
                  <a:pos x="1139" y="1288"/>
                </a:cxn>
                <a:cxn ang="0">
                  <a:pos x="1378" y="1256"/>
                </a:cxn>
                <a:cxn ang="0">
                  <a:pos x="1570" y="1298"/>
                </a:cxn>
                <a:cxn ang="0">
                  <a:pos x="1587" y="1260"/>
                </a:cxn>
                <a:cxn ang="0">
                  <a:pos x="1587" y="1260"/>
                </a:cxn>
              </a:cxnLst>
              <a:rect l="0" t="0" r="r" b="b"/>
              <a:pathLst>
                <a:path w="2177" h="1298">
                  <a:moveTo>
                    <a:pt x="1587" y="1260"/>
                  </a:moveTo>
                  <a:lnTo>
                    <a:pt x="1420" y="1106"/>
                  </a:lnTo>
                  <a:lnTo>
                    <a:pt x="1331" y="477"/>
                  </a:lnTo>
                  <a:lnTo>
                    <a:pt x="2139" y="330"/>
                  </a:lnTo>
                  <a:lnTo>
                    <a:pt x="2177" y="203"/>
                  </a:lnTo>
                  <a:lnTo>
                    <a:pt x="2099" y="100"/>
                  </a:lnTo>
                  <a:lnTo>
                    <a:pt x="1276" y="211"/>
                  </a:lnTo>
                  <a:lnTo>
                    <a:pt x="1219" y="32"/>
                  </a:lnTo>
                  <a:lnTo>
                    <a:pt x="1085" y="0"/>
                  </a:lnTo>
                  <a:lnTo>
                    <a:pt x="958" y="28"/>
                  </a:lnTo>
                  <a:lnTo>
                    <a:pt x="888" y="106"/>
                  </a:lnTo>
                  <a:lnTo>
                    <a:pt x="937" y="285"/>
                  </a:lnTo>
                  <a:lnTo>
                    <a:pt x="660" y="441"/>
                  </a:lnTo>
                  <a:lnTo>
                    <a:pt x="983" y="473"/>
                  </a:lnTo>
                  <a:lnTo>
                    <a:pt x="1112" y="889"/>
                  </a:lnTo>
                  <a:lnTo>
                    <a:pt x="141" y="469"/>
                  </a:lnTo>
                  <a:lnTo>
                    <a:pt x="46" y="509"/>
                  </a:lnTo>
                  <a:lnTo>
                    <a:pt x="0" y="636"/>
                  </a:lnTo>
                  <a:lnTo>
                    <a:pt x="55" y="779"/>
                  </a:lnTo>
                  <a:lnTo>
                    <a:pt x="1139" y="1288"/>
                  </a:lnTo>
                  <a:lnTo>
                    <a:pt x="1378" y="1256"/>
                  </a:lnTo>
                  <a:lnTo>
                    <a:pt x="1570" y="1298"/>
                  </a:lnTo>
                  <a:lnTo>
                    <a:pt x="1587" y="1260"/>
                  </a:lnTo>
                  <a:lnTo>
                    <a:pt x="1587" y="1260"/>
                  </a:lnTo>
                  <a:close/>
                </a:path>
              </a:pathLst>
            </a:custGeom>
            <a:solidFill>
              <a:srgbClr val="F8F8F8"/>
            </a:solidFill>
            <a:ln w="9525">
              <a:noFill/>
              <a:round/>
              <a:headEnd/>
              <a:tailEnd/>
            </a:ln>
          </p:spPr>
          <p:txBody>
            <a:bodyPr/>
            <a:lstStyle/>
            <a:p>
              <a:pPr>
                <a:defRPr/>
              </a:pPr>
              <a:endParaRPr lang="ru-RU"/>
            </a:p>
          </p:txBody>
        </p:sp>
        <p:sp>
          <p:nvSpPr>
            <p:cNvPr id="126988" name="Freeform 12"/>
            <p:cNvSpPr>
              <a:spLocks/>
            </p:cNvSpPr>
            <p:nvPr userDrawn="1"/>
          </p:nvSpPr>
          <p:spPr bwMode="auto">
            <a:xfrm>
              <a:off x="1022" y="3582"/>
              <a:ext cx="71" cy="129"/>
            </a:xfrm>
            <a:custGeom>
              <a:avLst/>
              <a:gdLst/>
              <a:ahLst/>
              <a:cxnLst>
                <a:cxn ang="0">
                  <a:pos x="0" y="7"/>
                </a:cxn>
                <a:cxn ang="0">
                  <a:pos x="120" y="0"/>
                </a:cxn>
                <a:cxn ang="0">
                  <a:pos x="143" y="233"/>
                </a:cxn>
                <a:cxn ang="0">
                  <a:pos x="8" y="258"/>
                </a:cxn>
                <a:cxn ang="0">
                  <a:pos x="0" y="7"/>
                </a:cxn>
                <a:cxn ang="0">
                  <a:pos x="0" y="7"/>
                </a:cxn>
              </a:cxnLst>
              <a:rect l="0" t="0" r="r" b="b"/>
              <a:pathLst>
                <a:path w="143" h="258">
                  <a:moveTo>
                    <a:pt x="0" y="7"/>
                  </a:moveTo>
                  <a:lnTo>
                    <a:pt x="120" y="0"/>
                  </a:lnTo>
                  <a:lnTo>
                    <a:pt x="143" y="233"/>
                  </a:lnTo>
                  <a:lnTo>
                    <a:pt x="8" y="258"/>
                  </a:lnTo>
                  <a:lnTo>
                    <a:pt x="0" y="7"/>
                  </a:lnTo>
                  <a:lnTo>
                    <a:pt x="0" y="7"/>
                  </a:lnTo>
                  <a:close/>
                </a:path>
              </a:pathLst>
            </a:custGeom>
            <a:solidFill>
              <a:schemeClr val="accent1"/>
            </a:solidFill>
            <a:ln w="9525">
              <a:noFill/>
              <a:round/>
              <a:headEnd/>
              <a:tailEnd/>
            </a:ln>
          </p:spPr>
          <p:txBody>
            <a:bodyPr/>
            <a:lstStyle/>
            <a:p>
              <a:pPr>
                <a:defRPr/>
              </a:pPr>
              <a:endParaRPr lang="ru-RU"/>
            </a:p>
          </p:txBody>
        </p:sp>
        <p:sp>
          <p:nvSpPr>
            <p:cNvPr id="126989" name="Freeform 13"/>
            <p:cNvSpPr>
              <a:spLocks/>
            </p:cNvSpPr>
            <p:nvPr userDrawn="1"/>
          </p:nvSpPr>
          <p:spPr bwMode="auto">
            <a:xfrm>
              <a:off x="20" y="3774"/>
              <a:ext cx="792" cy="410"/>
            </a:xfrm>
            <a:custGeom>
              <a:avLst/>
              <a:gdLst/>
              <a:ahLst/>
              <a:cxnLst>
                <a:cxn ang="0">
                  <a:pos x="137" y="0"/>
                </a:cxn>
                <a:cxn ang="0">
                  <a:pos x="1331" y="519"/>
                </a:cxn>
                <a:cxn ang="0">
                  <a:pos x="1428" y="638"/>
                </a:cxn>
                <a:cxn ang="0">
                  <a:pos x="1586" y="792"/>
                </a:cxn>
                <a:cxn ang="0">
                  <a:pos x="1565" y="821"/>
                </a:cxn>
                <a:cxn ang="0">
                  <a:pos x="1350" y="787"/>
                </a:cxn>
                <a:cxn ang="0">
                  <a:pos x="1145" y="811"/>
                </a:cxn>
                <a:cxn ang="0">
                  <a:pos x="42" y="298"/>
                </a:cxn>
                <a:cxn ang="0">
                  <a:pos x="0" y="150"/>
                </a:cxn>
                <a:cxn ang="0">
                  <a:pos x="46" y="32"/>
                </a:cxn>
                <a:cxn ang="0">
                  <a:pos x="137" y="0"/>
                </a:cxn>
                <a:cxn ang="0">
                  <a:pos x="137" y="0"/>
                </a:cxn>
              </a:cxnLst>
              <a:rect l="0" t="0" r="r" b="b"/>
              <a:pathLst>
                <a:path w="1586" h="821">
                  <a:moveTo>
                    <a:pt x="137" y="0"/>
                  </a:moveTo>
                  <a:lnTo>
                    <a:pt x="1331" y="519"/>
                  </a:lnTo>
                  <a:lnTo>
                    <a:pt x="1428" y="638"/>
                  </a:lnTo>
                  <a:lnTo>
                    <a:pt x="1586" y="792"/>
                  </a:lnTo>
                  <a:lnTo>
                    <a:pt x="1565" y="821"/>
                  </a:lnTo>
                  <a:lnTo>
                    <a:pt x="1350" y="787"/>
                  </a:lnTo>
                  <a:lnTo>
                    <a:pt x="1145" y="811"/>
                  </a:lnTo>
                  <a:lnTo>
                    <a:pt x="42" y="298"/>
                  </a:lnTo>
                  <a:lnTo>
                    <a:pt x="0" y="150"/>
                  </a:lnTo>
                  <a:lnTo>
                    <a:pt x="46" y="32"/>
                  </a:lnTo>
                  <a:lnTo>
                    <a:pt x="137" y="0"/>
                  </a:lnTo>
                  <a:lnTo>
                    <a:pt x="137" y="0"/>
                  </a:lnTo>
                  <a:close/>
                </a:path>
              </a:pathLst>
            </a:custGeom>
            <a:solidFill>
              <a:schemeClr val="tx2"/>
            </a:solidFill>
            <a:ln w="9525">
              <a:noFill/>
              <a:round/>
              <a:headEnd/>
              <a:tailEnd/>
            </a:ln>
          </p:spPr>
          <p:txBody>
            <a:bodyPr/>
            <a:lstStyle/>
            <a:p>
              <a:pPr>
                <a:defRPr/>
              </a:pPr>
              <a:endParaRPr lang="ru-RU"/>
            </a:p>
          </p:txBody>
        </p:sp>
        <p:sp>
          <p:nvSpPr>
            <p:cNvPr id="126990" name="Freeform 14"/>
            <p:cNvSpPr>
              <a:spLocks/>
            </p:cNvSpPr>
            <p:nvPr userDrawn="1"/>
          </p:nvSpPr>
          <p:spPr bwMode="auto">
            <a:xfrm>
              <a:off x="129" y="3808"/>
              <a:ext cx="525" cy="374"/>
            </a:xfrm>
            <a:custGeom>
              <a:avLst/>
              <a:gdLst/>
              <a:ahLst/>
              <a:cxnLst>
                <a:cxn ang="0">
                  <a:pos x="0" y="325"/>
                </a:cxn>
                <a:cxn ang="0">
                  <a:pos x="922" y="747"/>
                </a:cxn>
                <a:cxn ang="0">
                  <a:pos x="939" y="534"/>
                </a:cxn>
                <a:cxn ang="0">
                  <a:pos x="1049" y="422"/>
                </a:cxn>
                <a:cxn ang="0">
                  <a:pos x="78" y="0"/>
                </a:cxn>
                <a:cxn ang="0">
                  <a:pos x="0" y="127"/>
                </a:cxn>
                <a:cxn ang="0">
                  <a:pos x="0" y="325"/>
                </a:cxn>
                <a:cxn ang="0">
                  <a:pos x="0" y="325"/>
                </a:cxn>
              </a:cxnLst>
              <a:rect l="0" t="0" r="r" b="b"/>
              <a:pathLst>
                <a:path w="1049" h="747">
                  <a:moveTo>
                    <a:pt x="0" y="325"/>
                  </a:moveTo>
                  <a:lnTo>
                    <a:pt x="922" y="747"/>
                  </a:lnTo>
                  <a:lnTo>
                    <a:pt x="939" y="534"/>
                  </a:lnTo>
                  <a:lnTo>
                    <a:pt x="1049" y="422"/>
                  </a:lnTo>
                  <a:lnTo>
                    <a:pt x="78" y="0"/>
                  </a:lnTo>
                  <a:lnTo>
                    <a:pt x="0" y="127"/>
                  </a:lnTo>
                  <a:lnTo>
                    <a:pt x="0" y="325"/>
                  </a:lnTo>
                  <a:lnTo>
                    <a:pt x="0" y="325"/>
                  </a:lnTo>
                  <a:close/>
                </a:path>
              </a:pathLst>
            </a:custGeom>
            <a:solidFill>
              <a:schemeClr val="bg2"/>
            </a:solidFill>
            <a:ln w="9525">
              <a:noFill/>
              <a:round/>
              <a:headEnd/>
              <a:tailEnd/>
            </a:ln>
          </p:spPr>
          <p:txBody>
            <a:bodyPr/>
            <a:lstStyle/>
            <a:p>
              <a:pPr>
                <a:defRPr/>
              </a:pPr>
              <a:endParaRPr lang="ru-RU"/>
            </a:p>
          </p:txBody>
        </p:sp>
        <p:sp>
          <p:nvSpPr>
            <p:cNvPr id="126991" name="Freeform 15"/>
            <p:cNvSpPr>
              <a:spLocks/>
            </p:cNvSpPr>
            <p:nvPr userDrawn="1"/>
          </p:nvSpPr>
          <p:spPr bwMode="auto">
            <a:xfrm>
              <a:off x="485" y="3532"/>
              <a:ext cx="135" cy="121"/>
            </a:xfrm>
            <a:custGeom>
              <a:avLst/>
              <a:gdLst/>
              <a:ahLst/>
              <a:cxnLst>
                <a:cxn ang="0">
                  <a:pos x="0" y="28"/>
                </a:cxn>
                <a:cxn ang="0">
                  <a:pos x="160" y="0"/>
                </a:cxn>
                <a:cxn ang="0">
                  <a:pos x="251" y="36"/>
                </a:cxn>
                <a:cxn ang="0">
                  <a:pos x="272" y="139"/>
                </a:cxn>
                <a:cxn ang="0">
                  <a:pos x="164" y="146"/>
                </a:cxn>
                <a:cxn ang="0">
                  <a:pos x="32" y="241"/>
                </a:cxn>
                <a:cxn ang="0">
                  <a:pos x="0" y="28"/>
                </a:cxn>
                <a:cxn ang="0">
                  <a:pos x="0" y="28"/>
                </a:cxn>
              </a:cxnLst>
              <a:rect l="0" t="0" r="r" b="b"/>
              <a:pathLst>
                <a:path w="272" h="241">
                  <a:moveTo>
                    <a:pt x="0" y="28"/>
                  </a:moveTo>
                  <a:lnTo>
                    <a:pt x="160" y="0"/>
                  </a:lnTo>
                  <a:lnTo>
                    <a:pt x="251" y="36"/>
                  </a:lnTo>
                  <a:lnTo>
                    <a:pt x="272" y="139"/>
                  </a:lnTo>
                  <a:lnTo>
                    <a:pt x="164" y="146"/>
                  </a:lnTo>
                  <a:lnTo>
                    <a:pt x="32" y="241"/>
                  </a:lnTo>
                  <a:lnTo>
                    <a:pt x="0" y="28"/>
                  </a:lnTo>
                  <a:lnTo>
                    <a:pt x="0" y="28"/>
                  </a:lnTo>
                  <a:close/>
                </a:path>
              </a:pathLst>
            </a:custGeom>
            <a:solidFill>
              <a:schemeClr val="hlink"/>
            </a:solidFill>
            <a:ln w="9525">
              <a:noFill/>
              <a:round/>
              <a:headEnd/>
              <a:tailEnd/>
            </a:ln>
          </p:spPr>
          <p:txBody>
            <a:bodyPr/>
            <a:lstStyle/>
            <a:p>
              <a:pPr>
                <a:defRPr/>
              </a:pPr>
              <a:endParaRPr lang="ru-RU"/>
            </a:p>
          </p:txBody>
        </p:sp>
        <p:sp>
          <p:nvSpPr>
            <p:cNvPr id="126992" name="Freeform 16"/>
            <p:cNvSpPr>
              <a:spLocks/>
            </p:cNvSpPr>
            <p:nvPr userDrawn="1"/>
          </p:nvSpPr>
          <p:spPr bwMode="auto">
            <a:xfrm>
              <a:off x="641" y="4163"/>
              <a:ext cx="76" cy="112"/>
            </a:xfrm>
            <a:custGeom>
              <a:avLst/>
              <a:gdLst/>
              <a:ahLst/>
              <a:cxnLst>
                <a:cxn ang="0">
                  <a:pos x="152" y="4"/>
                </a:cxn>
                <a:cxn ang="0">
                  <a:pos x="152" y="224"/>
                </a:cxn>
                <a:cxn ang="0">
                  <a:pos x="0" y="8"/>
                </a:cxn>
                <a:cxn ang="0">
                  <a:pos x="72" y="0"/>
                </a:cxn>
                <a:cxn ang="0">
                  <a:pos x="152" y="4"/>
                </a:cxn>
                <a:cxn ang="0">
                  <a:pos x="152" y="4"/>
                </a:cxn>
              </a:cxnLst>
              <a:rect l="0" t="0" r="r" b="b"/>
              <a:pathLst>
                <a:path w="152" h="224">
                  <a:moveTo>
                    <a:pt x="152" y="4"/>
                  </a:moveTo>
                  <a:lnTo>
                    <a:pt x="152" y="224"/>
                  </a:lnTo>
                  <a:lnTo>
                    <a:pt x="0" y="8"/>
                  </a:lnTo>
                  <a:lnTo>
                    <a:pt x="72" y="0"/>
                  </a:lnTo>
                  <a:lnTo>
                    <a:pt x="152" y="4"/>
                  </a:lnTo>
                  <a:lnTo>
                    <a:pt x="152" y="4"/>
                  </a:lnTo>
                  <a:close/>
                </a:path>
              </a:pathLst>
            </a:custGeom>
            <a:solidFill>
              <a:schemeClr val="hlink"/>
            </a:solidFill>
            <a:ln w="9525">
              <a:noFill/>
              <a:round/>
              <a:headEnd/>
              <a:tailEnd/>
            </a:ln>
          </p:spPr>
          <p:txBody>
            <a:bodyPr/>
            <a:lstStyle/>
            <a:p>
              <a:pPr>
                <a:defRPr/>
              </a:pPr>
              <a:endParaRPr lang="ru-RU"/>
            </a:p>
          </p:txBody>
        </p:sp>
        <p:sp>
          <p:nvSpPr>
            <p:cNvPr id="126993" name="Freeform 17"/>
            <p:cNvSpPr>
              <a:spLocks/>
            </p:cNvSpPr>
            <p:nvPr userDrawn="1"/>
          </p:nvSpPr>
          <p:spPr bwMode="auto">
            <a:xfrm>
              <a:off x="504" y="3607"/>
              <a:ext cx="193" cy="383"/>
            </a:xfrm>
            <a:custGeom>
              <a:avLst/>
              <a:gdLst/>
              <a:ahLst/>
              <a:cxnLst>
                <a:cxn ang="0">
                  <a:pos x="0" y="80"/>
                </a:cxn>
                <a:cxn ang="0">
                  <a:pos x="87" y="0"/>
                </a:cxn>
                <a:cxn ang="0">
                  <a:pos x="232" y="6"/>
                </a:cxn>
                <a:cxn ang="0">
                  <a:pos x="386" y="764"/>
                </a:cxn>
                <a:cxn ang="0">
                  <a:pos x="279" y="720"/>
                </a:cxn>
                <a:cxn ang="0">
                  <a:pos x="152" y="677"/>
                </a:cxn>
                <a:cxn ang="0">
                  <a:pos x="0" y="80"/>
                </a:cxn>
                <a:cxn ang="0">
                  <a:pos x="0" y="80"/>
                </a:cxn>
              </a:cxnLst>
              <a:rect l="0" t="0" r="r" b="b"/>
              <a:pathLst>
                <a:path w="386" h="764">
                  <a:moveTo>
                    <a:pt x="0" y="80"/>
                  </a:moveTo>
                  <a:lnTo>
                    <a:pt x="87" y="0"/>
                  </a:lnTo>
                  <a:lnTo>
                    <a:pt x="232" y="6"/>
                  </a:lnTo>
                  <a:lnTo>
                    <a:pt x="386" y="764"/>
                  </a:lnTo>
                  <a:lnTo>
                    <a:pt x="279" y="720"/>
                  </a:lnTo>
                  <a:lnTo>
                    <a:pt x="152" y="677"/>
                  </a:lnTo>
                  <a:lnTo>
                    <a:pt x="0" y="80"/>
                  </a:lnTo>
                  <a:lnTo>
                    <a:pt x="0" y="80"/>
                  </a:lnTo>
                  <a:close/>
                </a:path>
              </a:pathLst>
            </a:custGeom>
            <a:solidFill>
              <a:schemeClr val="bg2"/>
            </a:solidFill>
            <a:ln w="9525">
              <a:noFill/>
              <a:round/>
              <a:headEnd/>
              <a:tailEnd/>
            </a:ln>
          </p:spPr>
          <p:txBody>
            <a:bodyPr/>
            <a:lstStyle/>
            <a:p>
              <a:pPr>
                <a:defRPr/>
              </a:pPr>
              <a:endParaRPr lang="ru-RU"/>
            </a:p>
          </p:txBody>
        </p:sp>
        <p:sp>
          <p:nvSpPr>
            <p:cNvPr id="126994" name="Freeform 18"/>
            <p:cNvSpPr>
              <a:spLocks/>
            </p:cNvSpPr>
            <p:nvPr userDrawn="1"/>
          </p:nvSpPr>
          <p:spPr bwMode="auto">
            <a:xfrm>
              <a:off x="668" y="3590"/>
              <a:ext cx="364" cy="174"/>
            </a:xfrm>
            <a:custGeom>
              <a:avLst/>
              <a:gdLst/>
              <a:ahLst/>
              <a:cxnLst>
                <a:cxn ang="0">
                  <a:pos x="692" y="0"/>
                </a:cxn>
                <a:cxn ang="0">
                  <a:pos x="0" y="106"/>
                </a:cxn>
                <a:cxn ang="0">
                  <a:pos x="28" y="348"/>
                </a:cxn>
                <a:cxn ang="0">
                  <a:pos x="715" y="237"/>
                </a:cxn>
                <a:cxn ang="0">
                  <a:pos x="728" y="43"/>
                </a:cxn>
                <a:cxn ang="0">
                  <a:pos x="692" y="0"/>
                </a:cxn>
                <a:cxn ang="0">
                  <a:pos x="692" y="0"/>
                </a:cxn>
              </a:cxnLst>
              <a:rect l="0" t="0" r="r" b="b"/>
              <a:pathLst>
                <a:path w="728" h="348">
                  <a:moveTo>
                    <a:pt x="692" y="0"/>
                  </a:moveTo>
                  <a:lnTo>
                    <a:pt x="0" y="106"/>
                  </a:lnTo>
                  <a:lnTo>
                    <a:pt x="28" y="348"/>
                  </a:lnTo>
                  <a:lnTo>
                    <a:pt x="715" y="237"/>
                  </a:lnTo>
                  <a:lnTo>
                    <a:pt x="728" y="43"/>
                  </a:lnTo>
                  <a:lnTo>
                    <a:pt x="692" y="0"/>
                  </a:lnTo>
                  <a:lnTo>
                    <a:pt x="692" y="0"/>
                  </a:lnTo>
                  <a:close/>
                </a:path>
              </a:pathLst>
            </a:custGeom>
            <a:solidFill>
              <a:schemeClr val="bg2"/>
            </a:solidFill>
            <a:ln w="9525">
              <a:noFill/>
              <a:round/>
              <a:headEnd/>
              <a:tailEnd/>
            </a:ln>
          </p:spPr>
          <p:txBody>
            <a:bodyPr/>
            <a:lstStyle/>
            <a:p>
              <a:pPr>
                <a:defRPr/>
              </a:pPr>
              <a:endParaRPr lang="ru-RU"/>
            </a:p>
          </p:txBody>
        </p:sp>
        <p:sp>
          <p:nvSpPr>
            <p:cNvPr id="126995" name="Freeform 19"/>
            <p:cNvSpPr>
              <a:spLocks/>
            </p:cNvSpPr>
            <p:nvPr userDrawn="1"/>
          </p:nvSpPr>
          <p:spPr bwMode="auto">
            <a:xfrm>
              <a:off x="347" y="3693"/>
              <a:ext cx="156" cy="67"/>
            </a:xfrm>
            <a:custGeom>
              <a:avLst/>
              <a:gdLst/>
              <a:ahLst/>
              <a:cxnLst>
                <a:cxn ang="0">
                  <a:pos x="272" y="0"/>
                </a:cxn>
                <a:cxn ang="0">
                  <a:pos x="0" y="78"/>
                </a:cxn>
                <a:cxn ang="0">
                  <a:pos x="312" y="135"/>
                </a:cxn>
                <a:cxn ang="0">
                  <a:pos x="272" y="0"/>
                </a:cxn>
                <a:cxn ang="0">
                  <a:pos x="272" y="0"/>
                </a:cxn>
              </a:cxnLst>
              <a:rect l="0" t="0" r="r" b="b"/>
              <a:pathLst>
                <a:path w="312" h="135">
                  <a:moveTo>
                    <a:pt x="272" y="0"/>
                  </a:moveTo>
                  <a:lnTo>
                    <a:pt x="0" y="78"/>
                  </a:lnTo>
                  <a:lnTo>
                    <a:pt x="312" y="135"/>
                  </a:lnTo>
                  <a:lnTo>
                    <a:pt x="272" y="0"/>
                  </a:lnTo>
                  <a:lnTo>
                    <a:pt x="272" y="0"/>
                  </a:lnTo>
                  <a:close/>
                </a:path>
              </a:pathLst>
            </a:custGeom>
            <a:solidFill>
              <a:schemeClr val="accent1"/>
            </a:solidFill>
            <a:ln w="9525">
              <a:noFill/>
              <a:round/>
              <a:headEnd/>
              <a:tailEnd/>
            </a:ln>
          </p:spPr>
          <p:txBody>
            <a:bodyPr/>
            <a:lstStyle/>
            <a:p>
              <a:pPr>
                <a:defRPr/>
              </a:pPr>
              <a:endParaRPr lang="ru-RU"/>
            </a:p>
          </p:txBody>
        </p:sp>
        <p:grpSp>
          <p:nvGrpSpPr>
            <p:cNvPr id="5156" name="Group 20"/>
            <p:cNvGrpSpPr>
              <a:grpSpLocks/>
            </p:cNvGrpSpPr>
            <p:nvPr userDrawn="1"/>
          </p:nvGrpSpPr>
          <p:grpSpPr bwMode="auto">
            <a:xfrm>
              <a:off x="5" y="3490"/>
              <a:ext cx="1124" cy="780"/>
              <a:chOff x="5" y="3490"/>
              <a:chExt cx="1124" cy="780"/>
            </a:xfrm>
          </p:grpSpPr>
          <p:grpSp>
            <p:nvGrpSpPr>
              <p:cNvPr id="5157" name="Group 21"/>
              <p:cNvGrpSpPr>
                <a:grpSpLocks/>
              </p:cNvGrpSpPr>
              <p:nvPr userDrawn="1"/>
            </p:nvGrpSpPr>
            <p:grpSpPr bwMode="auto">
              <a:xfrm>
                <a:off x="499" y="3562"/>
                <a:ext cx="548" cy="708"/>
                <a:chOff x="499" y="3562"/>
                <a:chExt cx="548" cy="708"/>
              </a:xfrm>
            </p:grpSpPr>
            <p:sp>
              <p:nvSpPr>
                <p:cNvPr id="126998" name="Freeform 22"/>
                <p:cNvSpPr>
                  <a:spLocks/>
                </p:cNvSpPr>
                <p:nvPr userDrawn="1"/>
              </p:nvSpPr>
              <p:spPr bwMode="auto">
                <a:xfrm>
                  <a:off x="499" y="3587"/>
                  <a:ext cx="157" cy="87"/>
                </a:xfrm>
                <a:custGeom>
                  <a:avLst/>
                  <a:gdLst/>
                  <a:ahLst/>
                  <a:cxnLst>
                    <a:cxn ang="0">
                      <a:pos x="0" y="107"/>
                    </a:cxn>
                    <a:cxn ang="0">
                      <a:pos x="114" y="10"/>
                    </a:cxn>
                    <a:cxn ang="0">
                      <a:pos x="213" y="0"/>
                    </a:cxn>
                    <a:cxn ang="0">
                      <a:pos x="292" y="27"/>
                    </a:cxn>
                    <a:cxn ang="0">
                      <a:pos x="313" y="91"/>
                    </a:cxn>
                    <a:cxn ang="0">
                      <a:pos x="167" y="67"/>
                    </a:cxn>
                    <a:cxn ang="0">
                      <a:pos x="74" y="101"/>
                    </a:cxn>
                    <a:cxn ang="0">
                      <a:pos x="13" y="175"/>
                    </a:cxn>
                    <a:cxn ang="0">
                      <a:pos x="0" y="107"/>
                    </a:cxn>
                    <a:cxn ang="0">
                      <a:pos x="0" y="107"/>
                    </a:cxn>
                  </a:cxnLst>
                  <a:rect l="0" t="0" r="r" b="b"/>
                  <a:pathLst>
                    <a:path w="313" h="175">
                      <a:moveTo>
                        <a:pt x="0" y="107"/>
                      </a:moveTo>
                      <a:lnTo>
                        <a:pt x="114" y="10"/>
                      </a:lnTo>
                      <a:lnTo>
                        <a:pt x="213" y="0"/>
                      </a:lnTo>
                      <a:lnTo>
                        <a:pt x="292" y="27"/>
                      </a:lnTo>
                      <a:lnTo>
                        <a:pt x="313" y="91"/>
                      </a:lnTo>
                      <a:lnTo>
                        <a:pt x="167" y="67"/>
                      </a:lnTo>
                      <a:lnTo>
                        <a:pt x="74" y="101"/>
                      </a:lnTo>
                      <a:lnTo>
                        <a:pt x="13" y="175"/>
                      </a:lnTo>
                      <a:lnTo>
                        <a:pt x="0" y="107"/>
                      </a:lnTo>
                      <a:lnTo>
                        <a:pt x="0" y="107"/>
                      </a:lnTo>
                      <a:close/>
                    </a:path>
                  </a:pathLst>
                </a:custGeom>
                <a:solidFill>
                  <a:schemeClr val="accent2"/>
                </a:solidFill>
                <a:ln w="9525">
                  <a:noFill/>
                  <a:round/>
                  <a:headEnd/>
                  <a:tailEnd/>
                </a:ln>
              </p:spPr>
              <p:txBody>
                <a:bodyPr/>
                <a:lstStyle/>
                <a:p>
                  <a:pPr>
                    <a:defRPr/>
                  </a:pPr>
                  <a:endParaRPr lang="ru-RU"/>
                </a:p>
              </p:txBody>
            </p:sp>
            <p:sp>
              <p:nvSpPr>
                <p:cNvPr id="126999" name="Freeform 23"/>
                <p:cNvSpPr>
                  <a:spLocks/>
                </p:cNvSpPr>
                <p:nvPr userDrawn="1"/>
              </p:nvSpPr>
              <p:spPr bwMode="auto">
                <a:xfrm>
                  <a:off x="636" y="4137"/>
                  <a:ext cx="115" cy="133"/>
                </a:xfrm>
                <a:custGeom>
                  <a:avLst/>
                  <a:gdLst/>
                  <a:ahLst/>
                  <a:cxnLst>
                    <a:cxn ang="0">
                      <a:pos x="0" y="40"/>
                    </a:cxn>
                    <a:cxn ang="0">
                      <a:pos x="160" y="266"/>
                    </a:cxn>
                    <a:cxn ang="0">
                      <a:pos x="230" y="251"/>
                    </a:cxn>
                    <a:cxn ang="0">
                      <a:pos x="223" y="17"/>
                    </a:cxn>
                    <a:cxn ang="0">
                      <a:pos x="166" y="0"/>
                    </a:cxn>
                    <a:cxn ang="0">
                      <a:pos x="179" y="197"/>
                    </a:cxn>
                    <a:cxn ang="0">
                      <a:pos x="71" y="4"/>
                    </a:cxn>
                    <a:cxn ang="0">
                      <a:pos x="0" y="40"/>
                    </a:cxn>
                    <a:cxn ang="0">
                      <a:pos x="0" y="40"/>
                    </a:cxn>
                  </a:cxnLst>
                  <a:rect l="0" t="0" r="r" b="b"/>
                  <a:pathLst>
                    <a:path w="230" h="266">
                      <a:moveTo>
                        <a:pt x="0" y="40"/>
                      </a:moveTo>
                      <a:lnTo>
                        <a:pt x="160" y="266"/>
                      </a:lnTo>
                      <a:lnTo>
                        <a:pt x="230" y="251"/>
                      </a:lnTo>
                      <a:lnTo>
                        <a:pt x="223" y="17"/>
                      </a:lnTo>
                      <a:lnTo>
                        <a:pt x="166" y="0"/>
                      </a:lnTo>
                      <a:lnTo>
                        <a:pt x="179" y="197"/>
                      </a:lnTo>
                      <a:lnTo>
                        <a:pt x="71" y="4"/>
                      </a:lnTo>
                      <a:lnTo>
                        <a:pt x="0" y="40"/>
                      </a:lnTo>
                      <a:lnTo>
                        <a:pt x="0" y="40"/>
                      </a:lnTo>
                      <a:close/>
                    </a:path>
                  </a:pathLst>
                </a:custGeom>
                <a:solidFill>
                  <a:schemeClr val="accent2"/>
                </a:solidFill>
                <a:ln w="9525">
                  <a:noFill/>
                  <a:round/>
                  <a:headEnd/>
                  <a:tailEnd/>
                </a:ln>
              </p:spPr>
              <p:txBody>
                <a:bodyPr/>
                <a:lstStyle/>
                <a:p>
                  <a:pPr>
                    <a:defRPr/>
                  </a:pPr>
                  <a:endParaRPr lang="ru-RU"/>
                </a:p>
              </p:txBody>
            </p:sp>
            <p:sp>
              <p:nvSpPr>
                <p:cNvPr id="127000" name="Freeform 24"/>
                <p:cNvSpPr>
                  <a:spLocks/>
                </p:cNvSpPr>
                <p:nvPr userDrawn="1"/>
              </p:nvSpPr>
              <p:spPr bwMode="auto">
                <a:xfrm>
                  <a:off x="1004" y="3562"/>
                  <a:ext cx="43" cy="117"/>
                </a:xfrm>
                <a:custGeom>
                  <a:avLst/>
                  <a:gdLst/>
                  <a:ahLst/>
                  <a:cxnLst>
                    <a:cxn ang="0">
                      <a:pos x="0" y="19"/>
                    </a:cxn>
                    <a:cxn ang="0">
                      <a:pos x="36" y="93"/>
                    </a:cxn>
                    <a:cxn ang="0">
                      <a:pos x="44" y="154"/>
                    </a:cxn>
                    <a:cxn ang="0">
                      <a:pos x="27" y="234"/>
                    </a:cxn>
                    <a:cxn ang="0">
                      <a:pos x="80" y="220"/>
                    </a:cxn>
                    <a:cxn ang="0">
                      <a:pos x="87" y="116"/>
                    </a:cxn>
                    <a:cxn ang="0">
                      <a:pos x="46" y="0"/>
                    </a:cxn>
                    <a:cxn ang="0">
                      <a:pos x="0" y="19"/>
                    </a:cxn>
                    <a:cxn ang="0">
                      <a:pos x="0" y="19"/>
                    </a:cxn>
                  </a:cxnLst>
                  <a:rect l="0" t="0" r="r" b="b"/>
                  <a:pathLst>
                    <a:path w="87" h="234">
                      <a:moveTo>
                        <a:pt x="0" y="19"/>
                      </a:moveTo>
                      <a:lnTo>
                        <a:pt x="36" y="93"/>
                      </a:lnTo>
                      <a:lnTo>
                        <a:pt x="44" y="154"/>
                      </a:lnTo>
                      <a:lnTo>
                        <a:pt x="27" y="234"/>
                      </a:lnTo>
                      <a:lnTo>
                        <a:pt x="80" y="220"/>
                      </a:lnTo>
                      <a:lnTo>
                        <a:pt x="87" y="116"/>
                      </a:lnTo>
                      <a:lnTo>
                        <a:pt x="46" y="0"/>
                      </a:lnTo>
                      <a:lnTo>
                        <a:pt x="0" y="19"/>
                      </a:lnTo>
                      <a:lnTo>
                        <a:pt x="0" y="19"/>
                      </a:lnTo>
                      <a:close/>
                    </a:path>
                  </a:pathLst>
                </a:custGeom>
                <a:solidFill>
                  <a:schemeClr val="accent2"/>
                </a:solidFill>
                <a:ln w="9525">
                  <a:noFill/>
                  <a:round/>
                  <a:headEnd/>
                  <a:tailEnd/>
                </a:ln>
              </p:spPr>
              <p:txBody>
                <a:bodyPr/>
                <a:lstStyle/>
                <a:p>
                  <a:pPr>
                    <a:defRPr/>
                  </a:pPr>
                  <a:endParaRPr lang="ru-RU"/>
                </a:p>
              </p:txBody>
            </p:sp>
          </p:grpSp>
          <p:sp>
            <p:nvSpPr>
              <p:cNvPr id="127001" name="Freeform 25"/>
              <p:cNvSpPr>
                <a:spLocks/>
              </p:cNvSpPr>
              <p:nvPr userDrawn="1"/>
            </p:nvSpPr>
            <p:spPr bwMode="auto">
              <a:xfrm>
                <a:off x="76" y="3732"/>
                <a:ext cx="595" cy="250"/>
              </a:xfrm>
              <a:custGeom>
                <a:avLst/>
                <a:gdLst/>
                <a:ahLst/>
                <a:cxnLst>
                  <a:cxn ang="0">
                    <a:pos x="100" y="0"/>
                  </a:cxn>
                  <a:cxn ang="0">
                    <a:pos x="1190" y="490"/>
                  </a:cxn>
                  <a:cxn ang="0">
                    <a:pos x="1076" y="500"/>
                  </a:cxn>
                  <a:cxn ang="0">
                    <a:pos x="0" y="27"/>
                  </a:cxn>
                  <a:cxn ang="0">
                    <a:pos x="100" y="0"/>
                  </a:cxn>
                  <a:cxn ang="0">
                    <a:pos x="100" y="0"/>
                  </a:cxn>
                </a:cxnLst>
                <a:rect l="0" t="0" r="r" b="b"/>
                <a:pathLst>
                  <a:path w="1190" h="500">
                    <a:moveTo>
                      <a:pt x="100" y="0"/>
                    </a:moveTo>
                    <a:lnTo>
                      <a:pt x="1190" y="490"/>
                    </a:lnTo>
                    <a:lnTo>
                      <a:pt x="1076" y="500"/>
                    </a:lnTo>
                    <a:lnTo>
                      <a:pt x="0" y="27"/>
                    </a:lnTo>
                    <a:lnTo>
                      <a:pt x="100" y="0"/>
                    </a:lnTo>
                    <a:lnTo>
                      <a:pt x="100" y="0"/>
                    </a:lnTo>
                    <a:close/>
                  </a:path>
                </a:pathLst>
              </a:custGeom>
              <a:solidFill>
                <a:schemeClr val="accent2"/>
              </a:solidFill>
              <a:ln w="9525">
                <a:noFill/>
                <a:round/>
                <a:headEnd/>
                <a:tailEnd/>
              </a:ln>
            </p:spPr>
            <p:txBody>
              <a:bodyPr/>
              <a:lstStyle/>
              <a:p>
                <a:pPr>
                  <a:defRPr/>
                </a:pPr>
                <a:endParaRPr lang="ru-RU"/>
              </a:p>
            </p:txBody>
          </p:sp>
          <p:sp>
            <p:nvSpPr>
              <p:cNvPr id="127002" name="Freeform 26"/>
              <p:cNvSpPr>
                <a:spLocks/>
              </p:cNvSpPr>
              <p:nvPr userDrawn="1"/>
            </p:nvSpPr>
            <p:spPr bwMode="auto">
              <a:xfrm>
                <a:off x="260" y="3886"/>
                <a:ext cx="244" cy="148"/>
              </a:xfrm>
              <a:custGeom>
                <a:avLst/>
                <a:gdLst/>
                <a:ahLst/>
                <a:cxnLst>
                  <a:cxn ang="0">
                    <a:pos x="14" y="34"/>
                  </a:cxn>
                  <a:cxn ang="0">
                    <a:pos x="160" y="66"/>
                  </a:cxn>
                  <a:cxn ang="0">
                    <a:pos x="324" y="137"/>
                  </a:cxn>
                  <a:cxn ang="0">
                    <a:pos x="440" y="243"/>
                  </a:cxn>
                  <a:cxn ang="0">
                    <a:pos x="326" y="230"/>
                  </a:cxn>
                  <a:cxn ang="0">
                    <a:pos x="139" y="146"/>
                  </a:cxn>
                  <a:cxn ang="0">
                    <a:pos x="50" y="80"/>
                  </a:cxn>
                  <a:cxn ang="0">
                    <a:pos x="107" y="163"/>
                  </a:cxn>
                  <a:cxn ang="0">
                    <a:pos x="272" y="270"/>
                  </a:cxn>
                  <a:cxn ang="0">
                    <a:pos x="466" y="296"/>
                  </a:cxn>
                  <a:cxn ang="0">
                    <a:pos x="489" y="224"/>
                  </a:cxn>
                  <a:cxn ang="0">
                    <a:pos x="394" y="120"/>
                  </a:cxn>
                  <a:cxn ang="0">
                    <a:pos x="170" y="17"/>
                  </a:cxn>
                  <a:cxn ang="0">
                    <a:pos x="0" y="0"/>
                  </a:cxn>
                  <a:cxn ang="0">
                    <a:pos x="14" y="34"/>
                  </a:cxn>
                  <a:cxn ang="0">
                    <a:pos x="14" y="34"/>
                  </a:cxn>
                </a:cxnLst>
                <a:rect l="0" t="0" r="r" b="b"/>
                <a:pathLst>
                  <a:path w="489" h="296">
                    <a:moveTo>
                      <a:pt x="14" y="34"/>
                    </a:moveTo>
                    <a:lnTo>
                      <a:pt x="160" y="66"/>
                    </a:lnTo>
                    <a:lnTo>
                      <a:pt x="324" y="137"/>
                    </a:lnTo>
                    <a:lnTo>
                      <a:pt x="440" y="243"/>
                    </a:lnTo>
                    <a:lnTo>
                      <a:pt x="326" y="230"/>
                    </a:lnTo>
                    <a:lnTo>
                      <a:pt x="139" y="146"/>
                    </a:lnTo>
                    <a:lnTo>
                      <a:pt x="50" y="80"/>
                    </a:lnTo>
                    <a:lnTo>
                      <a:pt x="107" y="163"/>
                    </a:lnTo>
                    <a:lnTo>
                      <a:pt x="272" y="270"/>
                    </a:lnTo>
                    <a:lnTo>
                      <a:pt x="466" y="296"/>
                    </a:lnTo>
                    <a:lnTo>
                      <a:pt x="489" y="224"/>
                    </a:lnTo>
                    <a:lnTo>
                      <a:pt x="394" y="120"/>
                    </a:lnTo>
                    <a:lnTo>
                      <a:pt x="170" y="17"/>
                    </a:lnTo>
                    <a:lnTo>
                      <a:pt x="0" y="0"/>
                    </a:lnTo>
                    <a:lnTo>
                      <a:pt x="14" y="34"/>
                    </a:lnTo>
                    <a:lnTo>
                      <a:pt x="14" y="34"/>
                    </a:lnTo>
                    <a:close/>
                  </a:path>
                </a:pathLst>
              </a:custGeom>
              <a:solidFill>
                <a:schemeClr val="accent2"/>
              </a:solidFill>
              <a:ln w="9525">
                <a:noFill/>
                <a:round/>
                <a:headEnd/>
                <a:tailEnd/>
              </a:ln>
            </p:spPr>
            <p:txBody>
              <a:bodyPr/>
              <a:lstStyle/>
              <a:p>
                <a:pPr>
                  <a:defRPr/>
                </a:pPr>
                <a:endParaRPr lang="ru-RU"/>
              </a:p>
            </p:txBody>
          </p:sp>
          <p:sp>
            <p:nvSpPr>
              <p:cNvPr id="127003" name="Freeform 27"/>
              <p:cNvSpPr>
                <a:spLocks/>
              </p:cNvSpPr>
              <p:nvPr userDrawn="1"/>
            </p:nvSpPr>
            <p:spPr bwMode="auto">
              <a:xfrm>
                <a:off x="565" y="3680"/>
                <a:ext cx="107" cy="238"/>
              </a:xfrm>
              <a:custGeom>
                <a:avLst/>
                <a:gdLst/>
                <a:ahLst/>
                <a:cxnLst>
                  <a:cxn ang="0">
                    <a:pos x="24" y="0"/>
                  </a:cxn>
                  <a:cxn ang="0">
                    <a:pos x="91" y="25"/>
                  </a:cxn>
                  <a:cxn ang="0">
                    <a:pos x="80" y="192"/>
                  </a:cxn>
                  <a:cxn ang="0">
                    <a:pos x="106" y="327"/>
                  </a:cxn>
                  <a:cxn ang="0">
                    <a:pos x="213" y="451"/>
                  </a:cxn>
                  <a:cxn ang="0">
                    <a:pos x="97" y="478"/>
                  </a:cxn>
                  <a:cxn ang="0">
                    <a:pos x="30" y="344"/>
                  </a:cxn>
                  <a:cxn ang="0">
                    <a:pos x="0" y="57"/>
                  </a:cxn>
                  <a:cxn ang="0">
                    <a:pos x="24" y="0"/>
                  </a:cxn>
                  <a:cxn ang="0">
                    <a:pos x="24" y="0"/>
                  </a:cxn>
                </a:cxnLst>
                <a:rect l="0" t="0" r="r" b="b"/>
                <a:pathLst>
                  <a:path w="213" h="478">
                    <a:moveTo>
                      <a:pt x="24" y="0"/>
                    </a:moveTo>
                    <a:lnTo>
                      <a:pt x="91" y="25"/>
                    </a:lnTo>
                    <a:lnTo>
                      <a:pt x="80" y="192"/>
                    </a:lnTo>
                    <a:lnTo>
                      <a:pt x="106" y="327"/>
                    </a:lnTo>
                    <a:lnTo>
                      <a:pt x="213" y="451"/>
                    </a:lnTo>
                    <a:lnTo>
                      <a:pt x="97" y="478"/>
                    </a:lnTo>
                    <a:lnTo>
                      <a:pt x="30" y="344"/>
                    </a:lnTo>
                    <a:lnTo>
                      <a:pt x="0" y="57"/>
                    </a:lnTo>
                    <a:lnTo>
                      <a:pt x="24" y="0"/>
                    </a:lnTo>
                    <a:lnTo>
                      <a:pt x="24" y="0"/>
                    </a:lnTo>
                    <a:close/>
                  </a:path>
                </a:pathLst>
              </a:custGeom>
              <a:solidFill>
                <a:schemeClr val="accent2"/>
              </a:solidFill>
              <a:ln w="9525">
                <a:noFill/>
                <a:round/>
                <a:headEnd/>
                <a:tailEnd/>
              </a:ln>
            </p:spPr>
            <p:txBody>
              <a:bodyPr/>
              <a:lstStyle/>
              <a:p>
                <a:pPr>
                  <a:defRPr/>
                </a:pPr>
                <a:endParaRPr lang="ru-RU"/>
              </a:p>
            </p:txBody>
          </p:sp>
          <p:grpSp>
            <p:nvGrpSpPr>
              <p:cNvPr id="5161" name="Group 28"/>
              <p:cNvGrpSpPr>
                <a:grpSpLocks/>
              </p:cNvGrpSpPr>
              <p:nvPr userDrawn="1"/>
            </p:nvGrpSpPr>
            <p:grpSpPr bwMode="auto">
              <a:xfrm>
                <a:off x="5" y="3490"/>
                <a:ext cx="1124" cy="678"/>
                <a:chOff x="5" y="3490"/>
                <a:chExt cx="1124" cy="678"/>
              </a:xfrm>
            </p:grpSpPr>
            <p:sp>
              <p:nvSpPr>
                <p:cNvPr id="127005" name="Freeform 29"/>
                <p:cNvSpPr>
                  <a:spLocks/>
                </p:cNvSpPr>
                <p:nvPr userDrawn="1"/>
              </p:nvSpPr>
              <p:spPr bwMode="auto">
                <a:xfrm>
                  <a:off x="669" y="4048"/>
                  <a:ext cx="75" cy="87"/>
                </a:xfrm>
                <a:custGeom>
                  <a:avLst/>
                  <a:gdLst/>
                  <a:ahLst/>
                  <a:cxnLst>
                    <a:cxn ang="0">
                      <a:pos x="110" y="0"/>
                    </a:cxn>
                    <a:cxn ang="0">
                      <a:pos x="40" y="66"/>
                    </a:cxn>
                    <a:cxn ang="0">
                      <a:pos x="0" y="173"/>
                    </a:cxn>
                    <a:cxn ang="0">
                      <a:pos x="80" y="160"/>
                    </a:cxn>
                    <a:cxn ang="0">
                      <a:pos x="103" y="84"/>
                    </a:cxn>
                    <a:cxn ang="0">
                      <a:pos x="150" y="27"/>
                    </a:cxn>
                    <a:cxn ang="0">
                      <a:pos x="110" y="0"/>
                    </a:cxn>
                    <a:cxn ang="0">
                      <a:pos x="110" y="0"/>
                    </a:cxn>
                  </a:cxnLst>
                  <a:rect l="0" t="0" r="r" b="b"/>
                  <a:pathLst>
                    <a:path w="150" h="173">
                      <a:moveTo>
                        <a:pt x="110" y="0"/>
                      </a:moveTo>
                      <a:lnTo>
                        <a:pt x="40" y="66"/>
                      </a:lnTo>
                      <a:lnTo>
                        <a:pt x="0" y="173"/>
                      </a:lnTo>
                      <a:lnTo>
                        <a:pt x="80" y="160"/>
                      </a:lnTo>
                      <a:lnTo>
                        <a:pt x="103" y="84"/>
                      </a:lnTo>
                      <a:lnTo>
                        <a:pt x="150" y="27"/>
                      </a:lnTo>
                      <a:lnTo>
                        <a:pt x="110" y="0"/>
                      </a:lnTo>
                      <a:lnTo>
                        <a:pt x="110" y="0"/>
                      </a:lnTo>
                      <a:close/>
                    </a:path>
                  </a:pathLst>
                </a:custGeom>
                <a:solidFill>
                  <a:schemeClr val="accent2"/>
                </a:solidFill>
                <a:ln w="9525">
                  <a:noFill/>
                  <a:round/>
                  <a:headEnd/>
                  <a:tailEnd/>
                </a:ln>
              </p:spPr>
              <p:txBody>
                <a:bodyPr/>
                <a:lstStyle/>
                <a:p>
                  <a:pPr>
                    <a:defRPr/>
                  </a:pPr>
                  <a:endParaRPr lang="ru-RU"/>
                </a:p>
              </p:txBody>
            </p:sp>
            <p:sp>
              <p:nvSpPr>
                <p:cNvPr id="127006" name="Freeform 30"/>
                <p:cNvSpPr>
                  <a:spLocks/>
                </p:cNvSpPr>
                <p:nvPr userDrawn="1"/>
              </p:nvSpPr>
              <p:spPr bwMode="auto">
                <a:xfrm>
                  <a:off x="5" y="3728"/>
                  <a:ext cx="842" cy="440"/>
                </a:xfrm>
                <a:custGeom>
                  <a:avLst/>
                  <a:gdLst/>
                  <a:ahLst/>
                  <a:cxnLst>
                    <a:cxn ang="0">
                      <a:pos x="156" y="0"/>
                    </a:cxn>
                    <a:cxn ang="0">
                      <a:pos x="63" y="52"/>
                    </a:cxn>
                    <a:cxn ang="0">
                      <a:pos x="0" y="208"/>
                    </a:cxn>
                    <a:cxn ang="0">
                      <a:pos x="67" y="358"/>
                    </a:cxn>
                    <a:cxn ang="0">
                      <a:pos x="1182" y="867"/>
                    </a:cxn>
                    <a:cxn ang="0">
                      <a:pos x="1422" y="835"/>
                    </a:cxn>
                    <a:cxn ang="0">
                      <a:pos x="1616" y="880"/>
                    </a:cxn>
                    <a:cxn ang="0">
                      <a:pos x="1684" y="808"/>
                    </a:cxn>
                    <a:cxn ang="0">
                      <a:pos x="1502" y="664"/>
                    </a:cxn>
                    <a:cxn ang="0">
                      <a:pos x="1428" y="512"/>
                    </a:cxn>
                    <a:cxn ang="0">
                      <a:pos x="1369" y="527"/>
                    </a:cxn>
                    <a:cxn ang="0">
                      <a:pos x="1439" y="664"/>
                    </a:cxn>
                    <a:cxn ang="0">
                      <a:pos x="1578" y="810"/>
                    </a:cxn>
                    <a:cxn ang="0">
                      <a:pos x="1413" y="787"/>
                    </a:cxn>
                    <a:cxn ang="0">
                      <a:pos x="1219" y="814"/>
                    </a:cxn>
                    <a:cxn ang="0">
                      <a:pos x="1255" y="650"/>
                    </a:cxn>
                    <a:cxn ang="0">
                      <a:pos x="1338" y="538"/>
                    </a:cxn>
                    <a:cxn ang="0">
                      <a:pos x="1241" y="552"/>
                    </a:cxn>
                    <a:cxn ang="0">
                      <a:pos x="1165" y="658"/>
                    </a:cxn>
                    <a:cxn ang="0">
                      <a:pos x="1139" y="791"/>
                    </a:cxn>
                    <a:cxn ang="0">
                      <a:pos x="107" y="310"/>
                    </a:cxn>
                    <a:cxn ang="0">
                      <a:pos x="80" y="215"/>
                    </a:cxn>
                    <a:cxn ang="0">
                      <a:pos x="103" y="95"/>
                    </a:cxn>
                    <a:cxn ang="0">
                      <a:pos x="217" y="0"/>
                    </a:cxn>
                    <a:cxn ang="0">
                      <a:pos x="156" y="0"/>
                    </a:cxn>
                    <a:cxn ang="0">
                      <a:pos x="156" y="0"/>
                    </a:cxn>
                  </a:cxnLst>
                  <a:rect l="0" t="0" r="r" b="b"/>
                  <a:pathLst>
                    <a:path w="1684" h="880">
                      <a:moveTo>
                        <a:pt x="156" y="0"/>
                      </a:moveTo>
                      <a:lnTo>
                        <a:pt x="63" y="52"/>
                      </a:lnTo>
                      <a:lnTo>
                        <a:pt x="0" y="208"/>
                      </a:lnTo>
                      <a:lnTo>
                        <a:pt x="67" y="358"/>
                      </a:lnTo>
                      <a:lnTo>
                        <a:pt x="1182" y="867"/>
                      </a:lnTo>
                      <a:lnTo>
                        <a:pt x="1422" y="835"/>
                      </a:lnTo>
                      <a:lnTo>
                        <a:pt x="1616" y="880"/>
                      </a:lnTo>
                      <a:lnTo>
                        <a:pt x="1684" y="808"/>
                      </a:lnTo>
                      <a:lnTo>
                        <a:pt x="1502" y="664"/>
                      </a:lnTo>
                      <a:lnTo>
                        <a:pt x="1428" y="512"/>
                      </a:lnTo>
                      <a:lnTo>
                        <a:pt x="1369" y="527"/>
                      </a:lnTo>
                      <a:lnTo>
                        <a:pt x="1439" y="664"/>
                      </a:lnTo>
                      <a:lnTo>
                        <a:pt x="1578" y="810"/>
                      </a:lnTo>
                      <a:lnTo>
                        <a:pt x="1413" y="787"/>
                      </a:lnTo>
                      <a:lnTo>
                        <a:pt x="1219" y="814"/>
                      </a:lnTo>
                      <a:lnTo>
                        <a:pt x="1255" y="650"/>
                      </a:lnTo>
                      <a:lnTo>
                        <a:pt x="1338" y="538"/>
                      </a:lnTo>
                      <a:lnTo>
                        <a:pt x="1241" y="552"/>
                      </a:lnTo>
                      <a:lnTo>
                        <a:pt x="1165" y="658"/>
                      </a:lnTo>
                      <a:lnTo>
                        <a:pt x="1139" y="791"/>
                      </a:lnTo>
                      <a:lnTo>
                        <a:pt x="107" y="310"/>
                      </a:lnTo>
                      <a:lnTo>
                        <a:pt x="80" y="215"/>
                      </a:lnTo>
                      <a:lnTo>
                        <a:pt x="103" y="95"/>
                      </a:lnTo>
                      <a:lnTo>
                        <a:pt x="217" y="0"/>
                      </a:lnTo>
                      <a:lnTo>
                        <a:pt x="156" y="0"/>
                      </a:lnTo>
                      <a:lnTo>
                        <a:pt x="156" y="0"/>
                      </a:lnTo>
                      <a:close/>
                    </a:path>
                  </a:pathLst>
                </a:custGeom>
                <a:solidFill>
                  <a:schemeClr val="accent2"/>
                </a:solidFill>
                <a:ln w="9525">
                  <a:noFill/>
                  <a:round/>
                  <a:headEnd/>
                  <a:tailEnd/>
                </a:ln>
              </p:spPr>
              <p:txBody>
                <a:bodyPr/>
                <a:lstStyle/>
                <a:p>
                  <a:pPr>
                    <a:defRPr/>
                  </a:pPr>
                  <a:endParaRPr lang="ru-RU"/>
                </a:p>
              </p:txBody>
            </p:sp>
            <p:sp>
              <p:nvSpPr>
                <p:cNvPr id="127007" name="Freeform 31"/>
                <p:cNvSpPr>
                  <a:spLocks/>
                </p:cNvSpPr>
                <p:nvPr userDrawn="1"/>
              </p:nvSpPr>
              <p:spPr bwMode="auto">
                <a:xfrm>
                  <a:off x="106" y="3770"/>
                  <a:ext cx="80" cy="167"/>
                </a:xfrm>
                <a:custGeom>
                  <a:avLst/>
                  <a:gdLst/>
                  <a:ahLst/>
                  <a:cxnLst>
                    <a:cxn ang="0">
                      <a:pos x="116" y="0"/>
                    </a:cxn>
                    <a:cxn ang="0">
                      <a:pos x="19" y="106"/>
                    </a:cxn>
                    <a:cxn ang="0">
                      <a:pos x="0" y="230"/>
                    </a:cxn>
                    <a:cxn ang="0">
                      <a:pos x="33" y="314"/>
                    </a:cxn>
                    <a:cxn ang="0">
                      <a:pos x="94" y="335"/>
                    </a:cxn>
                    <a:cxn ang="0">
                      <a:pos x="76" y="154"/>
                    </a:cxn>
                    <a:cxn ang="0">
                      <a:pos x="160" y="17"/>
                    </a:cxn>
                    <a:cxn ang="0">
                      <a:pos x="116" y="0"/>
                    </a:cxn>
                    <a:cxn ang="0">
                      <a:pos x="116" y="0"/>
                    </a:cxn>
                  </a:cxnLst>
                  <a:rect l="0" t="0" r="r" b="b"/>
                  <a:pathLst>
                    <a:path w="160" h="335">
                      <a:moveTo>
                        <a:pt x="116" y="0"/>
                      </a:moveTo>
                      <a:lnTo>
                        <a:pt x="19" y="106"/>
                      </a:lnTo>
                      <a:lnTo>
                        <a:pt x="0" y="230"/>
                      </a:lnTo>
                      <a:lnTo>
                        <a:pt x="33" y="314"/>
                      </a:lnTo>
                      <a:lnTo>
                        <a:pt x="94" y="335"/>
                      </a:lnTo>
                      <a:lnTo>
                        <a:pt x="76" y="154"/>
                      </a:lnTo>
                      <a:lnTo>
                        <a:pt x="160" y="17"/>
                      </a:lnTo>
                      <a:lnTo>
                        <a:pt x="116" y="0"/>
                      </a:lnTo>
                      <a:lnTo>
                        <a:pt x="116" y="0"/>
                      </a:lnTo>
                      <a:close/>
                    </a:path>
                  </a:pathLst>
                </a:custGeom>
                <a:solidFill>
                  <a:schemeClr val="accent2"/>
                </a:solidFill>
                <a:ln w="9525">
                  <a:noFill/>
                  <a:round/>
                  <a:headEnd/>
                  <a:tailEnd/>
                </a:ln>
              </p:spPr>
              <p:txBody>
                <a:bodyPr/>
                <a:lstStyle/>
                <a:p>
                  <a:pPr>
                    <a:defRPr/>
                  </a:pPr>
                  <a:endParaRPr lang="ru-RU"/>
                </a:p>
              </p:txBody>
            </p:sp>
            <p:sp>
              <p:nvSpPr>
                <p:cNvPr id="127008" name="Freeform 32"/>
                <p:cNvSpPr>
                  <a:spLocks/>
                </p:cNvSpPr>
                <p:nvPr userDrawn="1"/>
              </p:nvSpPr>
              <p:spPr bwMode="auto">
                <a:xfrm>
                  <a:off x="449" y="3490"/>
                  <a:ext cx="322" cy="594"/>
                </a:xfrm>
                <a:custGeom>
                  <a:avLst/>
                  <a:gdLst/>
                  <a:ahLst/>
                  <a:cxnLst>
                    <a:cxn ang="0">
                      <a:pos x="218" y="896"/>
                    </a:cxn>
                    <a:cxn ang="0">
                      <a:pos x="0" y="124"/>
                    </a:cxn>
                    <a:cxn ang="0">
                      <a:pos x="81" y="38"/>
                    </a:cxn>
                    <a:cxn ang="0">
                      <a:pos x="258" y="0"/>
                    </a:cxn>
                    <a:cxn ang="0">
                      <a:pos x="399" y="57"/>
                    </a:cxn>
                    <a:cxn ang="0">
                      <a:pos x="642" y="1188"/>
                    </a:cxn>
                    <a:cxn ang="0">
                      <a:pos x="555" y="1091"/>
                    </a:cxn>
                    <a:cxn ang="0">
                      <a:pos x="355" y="97"/>
                    </a:cxn>
                    <a:cxn ang="0">
                      <a:pos x="226" y="61"/>
                    </a:cxn>
                    <a:cxn ang="0">
                      <a:pos x="119" y="74"/>
                    </a:cxn>
                    <a:cxn ang="0">
                      <a:pos x="76" y="141"/>
                    </a:cxn>
                    <a:cxn ang="0">
                      <a:pos x="306" y="924"/>
                    </a:cxn>
                    <a:cxn ang="0">
                      <a:pos x="218" y="896"/>
                    </a:cxn>
                    <a:cxn ang="0">
                      <a:pos x="218" y="896"/>
                    </a:cxn>
                  </a:cxnLst>
                  <a:rect l="0" t="0" r="r" b="b"/>
                  <a:pathLst>
                    <a:path w="642" h="1188">
                      <a:moveTo>
                        <a:pt x="218" y="896"/>
                      </a:moveTo>
                      <a:lnTo>
                        <a:pt x="0" y="124"/>
                      </a:lnTo>
                      <a:lnTo>
                        <a:pt x="81" y="38"/>
                      </a:lnTo>
                      <a:lnTo>
                        <a:pt x="258" y="0"/>
                      </a:lnTo>
                      <a:lnTo>
                        <a:pt x="399" y="57"/>
                      </a:lnTo>
                      <a:lnTo>
                        <a:pt x="642" y="1188"/>
                      </a:lnTo>
                      <a:lnTo>
                        <a:pt x="555" y="1091"/>
                      </a:lnTo>
                      <a:lnTo>
                        <a:pt x="355" y="97"/>
                      </a:lnTo>
                      <a:lnTo>
                        <a:pt x="226" y="61"/>
                      </a:lnTo>
                      <a:lnTo>
                        <a:pt x="119" y="74"/>
                      </a:lnTo>
                      <a:lnTo>
                        <a:pt x="76" y="141"/>
                      </a:lnTo>
                      <a:lnTo>
                        <a:pt x="306" y="924"/>
                      </a:lnTo>
                      <a:lnTo>
                        <a:pt x="218" y="896"/>
                      </a:lnTo>
                      <a:lnTo>
                        <a:pt x="218" y="896"/>
                      </a:lnTo>
                      <a:close/>
                    </a:path>
                  </a:pathLst>
                </a:custGeom>
                <a:solidFill>
                  <a:schemeClr val="accent2"/>
                </a:solidFill>
                <a:ln w="9525">
                  <a:noFill/>
                  <a:round/>
                  <a:headEnd/>
                  <a:tailEnd/>
                </a:ln>
              </p:spPr>
              <p:txBody>
                <a:bodyPr/>
                <a:lstStyle/>
                <a:p>
                  <a:pPr>
                    <a:defRPr/>
                  </a:pPr>
                  <a:endParaRPr lang="ru-RU"/>
                </a:p>
              </p:txBody>
            </p:sp>
            <p:sp>
              <p:nvSpPr>
                <p:cNvPr id="127009" name="Freeform 33"/>
                <p:cNvSpPr>
                  <a:spLocks/>
                </p:cNvSpPr>
                <p:nvPr userDrawn="1"/>
              </p:nvSpPr>
              <p:spPr bwMode="auto">
                <a:xfrm>
                  <a:off x="578" y="3650"/>
                  <a:ext cx="96" cy="252"/>
                </a:xfrm>
                <a:custGeom>
                  <a:avLst/>
                  <a:gdLst/>
                  <a:ahLst/>
                  <a:cxnLst>
                    <a:cxn ang="0">
                      <a:pos x="0" y="27"/>
                    </a:cxn>
                    <a:cxn ang="0">
                      <a:pos x="76" y="194"/>
                    </a:cxn>
                    <a:cxn ang="0">
                      <a:pos x="113" y="318"/>
                    </a:cxn>
                    <a:cxn ang="0">
                      <a:pos x="116" y="504"/>
                    </a:cxn>
                    <a:cxn ang="0">
                      <a:pos x="192" y="504"/>
                    </a:cxn>
                    <a:cxn ang="0">
                      <a:pos x="187" y="360"/>
                    </a:cxn>
                    <a:cxn ang="0">
                      <a:pos x="162" y="208"/>
                    </a:cxn>
                    <a:cxn ang="0">
                      <a:pos x="99" y="59"/>
                    </a:cxn>
                    <a:cxn ang="0">
                      <a:pos x="63" y="0"/>
                    </a:cxn>
                    <a:cxn ang="0">
                      <a:pos x="0" y="27"/>
                    </a:cxn>
                    <a:cxn ang="0">
                      <a:pos x="0" y="27"/>
                    </a:cxn>
                  </a:cxnLst>
                  <a:rect l="0" t="0" r="r" b="b"/>
                  <a:pathLst>
                    <a:path w="192" h="504">
                      <a:moveTo>
                        <a:pt x="0" y="27"/>
                      </a:moveTo>
                      <a:lnTo>
                        <a:pt x="76" y="194"/>
                      </a:lnTo>
                      <a:lnTo>
                        <a:pt x="113" y="318"/>
                      </a:lnTo>
                      <a:lnTo>
                        <a:pt x="116" y="504"/>
                      </a:lnTo>
                      <a:lnTo>
                        <a:pt x="192" y="504"/>
                      </a:lnTo>
                      <a:lnTo>
                        <a:pt x="187" y="360"/>
                      </a:lnTo>
                      <a:lnTo>
                        <a:pt x="162" y="208"/>
                      </a:lnTo>
                      <a:lnTo>
                        <a:pt x="99" y="59"/>
                      </a:lnTo>
                      <a:lnTo>
                        <a:pt x="63" y="0"/>
                      </a:lnTo>
                      <a:lnTo>
                        <a:pt x="0" y="27"/>
                      </a:lnTo>
                      <a:lnTo>
                        <a:pt x="0" y="27"/>
                      </a:lnTo>
                      <a:close/>
                    </a:path>
                  </a:pathLst>
                </a:custGeom>
                <a:solidFill>
                  <a:schemeClr val="accent2"/>
                </a:solidFill>
                <a:ln w="9525">
                  <a:noFill/>
                  <a:round/>
                  <a:headEnd/>
                  <a:tailEnd/>
                </a:ln>
              </p:spPr>
              <p:txBody>
                <a:bodyPr/>
                <a:lstStyle/>
                <a:p>
                  <a:pPr>
                    <a:defRPr/>
                  </a:pPr>
                  <a:endParaRPr lang="ru-RU"/>
                </a:p>
              </p:txBody>
            </p:sp>
            <p:sp>
              <p:nvSpPr>
                <p:cNvPr id="127010" name="Freeform 34"/>
                <p:cNvSpPr>
                  <a:spLocks/>
                </p:cNvSpPr>
                <p:nvPr userDrawn="1"/>
              </p:nvSpPr>
              <p:spPr bwMode="auto">
                <a:xfrm>
                  <a:off x="328" y="3630"/>
                  <a:ext cx="195" cy="135"/>
                </a:xfrm>
                <a:custGeom>
                  <a:avLst/>
                  <a:gdLst/>
                  <a:ahLst/>
                  <a:cxnLst>
                    <a:cxn ang="0">
                      <a:pos x="297" y="0"/>
                    </a:cxn>
                    <a:cxn ang="0">
                      <a:pos x="257" y="17"/>
                    </a:cxn>
                    <a:cxn ang="0">
                      <a:pos x="253" y="66"/>
                    </a:cxn>
                    <a:cxn ang="0">
                      <a:pos x="0" y="169"/>
                    </a:cxn>
                    <a:cxn ang="0">
                      <a:pos x="0" y="222"/>
                    </a:cxn>
                    <a:cxn ang="0">
                      <a:pos x="284" y="226"/>
                    </a:cxn>
                    <a:cxn ang="0">
                      <a:pos x="320" y="269"/>
                    </a:cxn>
                    <a:cxn ang="0">
                      <a:pos x="390" y="266"/>
                    </a:cxn>
                    <a:cxn ang="0">
                      <a:pos x="383" y="190"/>
                    </a:cxn>
                    <a:cxn ang="0">
                      <a:pos x="116" y="176"/>
                    </a:cxn>
                    <a:cxn ang="0">
                      <a:pos x="333" y="89"/>
                    </a:cxn>
                    <a:cxn ang="0">
                      <a:pos x="297" y="0"/>
                    </a:cxn>
                    <a:cxn ang="0">
                      <a:pos x="297" y="0"/>
                    </a:cxn>
                  </a:cxnLst>
                  <a:rect l="0" t="0" r="r" b="b"/>
                  <a:pathLst>
                    <a:path w="390" h="269">
                      <a:moveTo>
                        <a:pt x="297" y="0"/>
                      </a:moveTo>
                      <a:lnTo>
                        <a:pt x="257" y="17"/>
                      </a:lnTo>
                      <a:lnTo>
                        <a:pt x="253" y="66"/>
                      </a:lnTo>
                      <a:lnTo>
                        <a:pt x="0" y="169"/>
                      </a:lnTo>
                      <a:lnTo>
                        <a:pt x="0" y="222"/>
                      </a:lnTo>
                      <a:lnTo>
                        <a:pt x="284" y="226"/>
                      </a:lnTo>
                      <a:lnTo>
                        <a:pt x="320" y="269"/>
                      </a:lnTo>
                      <a:lnTo>
                        <a:pt x="390" y="266"/>
                      </a:lnTo>
                      <a:lnTo>
                        <a:pt x="383" y="190"/>
                      </a:lnTo>
                      <a:lnTo>
                        <a:pt x="116" y="176"/>
                      </a:lnTo>
                      <a:lnTo>
                        <a:pt x="333" y="89"/>
                      </a:lnTo>
                      <a:lnTo>
                        <a:pt x="297" y="0"/>
                      </a:lnTo>
                      <a:lnTo>
                        <a:pt x="297" y="0"/>
                      </a:lnTo>
                      <a:close/>
                    </a:path>
                  </a:pathLst>
                </a:custGeom>
                <a:solidFill>
                  <a:schemeClr val="accent2"/>
                </a:solidFill>
                <a:ln w="9525">
                  <a:noFill/>
                  <a:round/>
                  <a:headEnd/>
                  <a:tailEnd/>
                </a:ln>
              </p:spPr>
              <p:txBody>
                <a:bodyPr/>
                <a:lstStyle/>
                <a:p>
                  <a:pPr>
                    <a:defRPr/>
                  </a:pPr>
                  <a:endParaRPr lang="ru-RU"/>
                </a:p>
              </p:txBody>
            </p:sp>
            <p:sp>
              <p:nvSpPr>
                <p:cNvPr id="127011" name="Freeform 35"/>
                <p:cNvSpPr>
                  <a:spLocks/>
                </p:cNvSpPr>
                <p:nvPr userDrawn="1"/>
              </p:nvSpPr>
              <p:spPr bwMode="auto">
                <a:xfrm>
                  <a:off x="658" y="3538"/>
                  <a:ext cx="471" cy="212"/>
                </a:xfrm>
                <a:custGeom>
                  <a:avLst/>
                  <a:gdLst/>
                  <a:ahLst/>
                  <a:cxnLst>
                    <a:cxn ang="0">
                      <a:pos x="0" y="131"/>
                    </a:cxn>
                    <a:cxn ang="0">
                      <a:pos x="863" y="0"/>
                    </a:cxn>
                    <a:cxn ang="0">
                      <a:pos x="926" y="78"/>
                    </a:cxn>
                    <a:cxn ang="0">
                      <a:pos x="941" y="181"/>
                    </a:cxn>
                    <a:cxn ang="0">
                      <a:pos x="903" y="282"/>
                    </a:cxn>
                    <a:cxn ang="0">
                      <a:pos x="57" y="424"/>
                    </a:cxn>
                    <a:cxn ang="0">
                      <a:pos x="53" y="384"/>
                    </a:cxn>
                    <a:cxn ang="0">
                      <a:pos x="863" y="242"/>
                    </a:cxn>
                    <a:cxn ang="0">
                      <a:pos x="893" y="145"/>
                    </a:cxn>
                    <a:cxn ang="0">
                      <a:pos x="840" y="57"/>
                    </a:cxn>
                    <a:cxn ang="0">
                      <a:pos x="0" y="185"/>
                    </a:cxn>
                    <a:cxn ang="0">
                      <a:pos x="0" y="131"/>
                    </a:cxn>
                    <a:cxn ang="0">
                      <a:pos x="0" y="131"/>
                    </a:cxn>
                  </a:cxnLst>
                  <a:rect l="0" t="0" r="r" b="b"/>
                  <a:pathLst>
                    <a:path w="941" h="424">
                      <a:moveTo>
                        <a:pt x="0" y="131"/>
                      </a:moveTo>
                      <a:lnTo>
                        <a:pt x="863" y="0"/>
                      </a:lnTo>
                      <a:lnTo>
                        <a:pt x="926" y="78"/>
                      </a:lnTo>
                      <a:lnTo>
                        <a:pt x="941" y="181"/>
                      </a:lnTo>
                      <a:lnTo>
                        <a:pt x="903" y="282"/>
                      </a:lnTo>
                      <a:lnTo>
                        <a:pt x="57" y="424"/>
                      </a:lnTo>
                      <a:lnTo>
                        <a:pt x="53" y="384"/>
                      </a:lnTo>
                      <a:lnTo>
                        <a:pt x="863" y="242"/>
                      </a:lnTo>
                      <a:lnTo>
                        <a:pt x="893" y="145"/>
                      </a:lnTo>
                      <a:lnTo>
                        <a:pt x="840" y="57"/>
                      </a:lnTo>
                      <a:lnTo>
                        <a:pt x="0" y="185"/>
                      </a:lnTo>
                      <a:lnTo>
                        <a:pt x="0" y="131"/>
                      </a:lnTo>
                      <a:lnTo>
                        <a:pt x="0" y="131"/>
                      </a:lnTo>
                      <a:close/>
                    </a:path>
                  </a:pathLst>
                </a:custGeom>
                <a:solidFill>
                  <a:schemeClr val="accent2"/>
                </a:solidFill>
                <a:ln w="9525">
                  <a:noFill/>
                  <a:round/>
                  <a:headEnd/>
                  <a:tailEnd/>
                </a:ln>
              </p:spPr>
              <p:txBody>
                <a:bodyPr/>
                <a:lstStyle/>
                <a:p>
                  <a:pPr>
                    <a:defRPr/>
                  </a:pPr>
                  <a:endParaRPr lang="ru-RU"/>
                </a:p>
              </p:txBody>
            </p:sp>
            <p:sp>
              <p:nvSpPr>
                <p:cNvPr id="127012" name="Freeform 36"/>
                <p:cNvSpPr>
                  <a:spLocks/>
                </p:cNvSpPr>
                <p:nvPr userDrawn="1"/>
              </p:nvSpPr>
              <p:spPr bwMode="auto">
                <a:xfrm>
                  <a:off x="717" y="3606"/>
                  <a:ext cx="245" cy="86"/>
                </a:xfrm>
                <a:custGeom>
                  <a:avLst/>
                  <a:gdLst/>
                  <a:ahLst/>
                  <a:cxnLst>
                    <a:cxn ang="0">
                      <a:pos x="0" y="126"/>
                    </a:cxn>
                    <a:cxn ang="0">
                      <a:pos x="66" y="173"/>
                    </a:cxn>
                    <a:cxn ang="0">
                      <a:pos x="222" y="166"/>
                    </a:cxn>
                    <a:cxn ang="0">
                      <a:pos x="418" y="116"/>
                    </a:cxn>
                    <a:cxn ang="0">
                      <a:pos x="488" y="42"/>
                    </a:cxn>
                    <a:cxn ang="0">
                      <a:pos x="443" y="2"/>
                    </a:cxn>
                    <a:cxn ang="0">
                      <a:pos x="253" y="0"/>
                    </a:cxn>
                    <a:cxn ang="0">
                      <a:pos x="110" y="12"/>
                    </a:cxn>
                    <a:cxn ang="0">
                      <a:pos x="15" y="76"/>
                    </a:cxn>
                    <a:cxn ang="0">
                      <a:pos x="112" y="95"/>
                    </a:cxn>
                    <a:cxn ang="0">
                      <a:pos x="275" y="53"/>
                    </a:cxn>
                    <a:cxn ang="0">
                      <a:pos x="416" y="53"/>
                    </a:cxn>
                    <a:cxn ang="0">
                      <a:pos x="268" y="110"/>
                    </a:cxn>
                    <a:cxn ang="0">
                      <a:pos x="142" y="126"/>
                    </a:cxn>
                    <a:cxn ang="0">
                      <a:pos x="0" y="126"/>
                    </a:cxn>
                    <a:cxn ang="0">
                      <a:pos x="0" y="126"/>
                    </a:cxn>
                  </a:cxnLst>
                  <a:rect l="0" t="0" r="r" b="b"/>
                  <a:pathLst>
                    <a:path w="488" h="173">
                      <a:moveTo>
                        <a:pt x="0" y="126"/>
                      </a:moveTo>
                      <a:lnTo>
                        <a:pt x="66" y="173"/>
                      </a:lnTo>
                      <a:lnTo>
                        <a:pt x="222" y="166"/>
                      </a:lnTo>
                      <a:lnTo>
                        <a:pt x="418" y="116"/>
                      </a:lnTo>
                      <a:lnTo>
                        <a:pt x="488" y="42"/>
                      </a:lnTo>
                      <a:lnTo>
                        <a:pt x="443" y="2"/>
                      </a:lnTo>
                      <a:lnTo>
                        <a:pt x="253" y="0"/>
                      </a:lnTo>
                      <a:lnTo>
                        <a:pt x="110" y="12"/>
                      </a:lnTo>
                      <a:lnTo>
                        <a:pt x="15" y="76"/>
                      </a:lnTo>
                      <a:lnTo>
                        <a:pt x="112" y="95"/>
                      </a:lnTo>
                      <a:lnTo>
                        <a:pt x="275" y="53"/>
                      </a:lnTo>
                      <a:lnTo>
                        <a:pt x="416" y="53"/>
                      </a:lnTo>
                      <a:lnTo>
                        <a:pt x="268" y="110"/>
                      </a:lnTo>
                      <a:lnTo>
                        <a:pt x="142" y="126"/>
                      </a:lnTo>
                      <a:lnTo>
                        <a:pt x="0" y="126"/>
                      </a:lnTo>
                      <a:lnTo>
                        <a:pt x="0" y="126"/>
                      </a:lnTo>
                      <a:close/>
                    </a:path>
                  </a:pathLst>
                </a:custGeom>
                <a:solidFill>
                  <a:schemeClr val="accent2"/>
                </a:solidFill>
                <a:ln w="9525">
                  <a:noFill/>
                  <a:round/>
                  <a:headEnd/>
                  <a:tailEnd/>
                </a:ln>
              </p:spPr>
              <p:txBody>
                <a:bodyPr/>
                <a:lstStyle/>
                <a:p>
                  <a:pPr>
                    <a:defRPr/>
                  </a:pPr>
                  <a:endParaRPr lang="ru-RU"/>
                </a:p>
              </p:txBody>
            </p:sp>
          </p:grpSp>
        </p:grpSp>
      </p:grpSp>
      <p:grpSp>
        <p:nvGrpSpPr>
          <p:cNvPr id="5131" name="Group 37"/>
          <p:cNvGrpSpPr>
            <a:grpSpLocks/>
          </p:cNvGrpSpPr>
          <p:nvPr/>
        </p:nvGrpSpPr>
        <p:grpSpPr bwMode="auto">
          <a:xfrm>
            <a:off x="8680450" y="2116138"/>
            <a:ext cx="385763" cy="4308475"/>
            <a:chOff x="5468" y="1333"/>
            <a:chExt cx="243" cy="2714"/>
          </a:xfrm>
        </p:grpSpPr>
        <p:sp>
          <p:nvSpPr>
            <p:cNvPr id="127014" name="Freeform 38"/>
            <p:cNvSpPr>
              <a:spLocks/>
            </p:cNvSpPr>
            <p:nvPr userDrawn="1"/>
          </p:nvSpPr>
          <p:spPr bwMode="auto">
            <a:xfrm flipH="1">
              <a:off x="5468" y="2620"/>
              <a:ext cx="205" cy="1427"/>
            </a:xfrm>
            <a:custGeom>
              <a:avLst/>
              <a:gdLst/>
              <a:ahLst/>
              <a:cxnLst>
                <a:cxn ang="0">
                  <a:pos x="692" y="3156"/>
                </a:cxn>
                <a:cxn ang="0">
                  <a:pos x="380" y="2945"/>
                </a:cxn>
                <a:cxn ang="0">
                  <a:pos x="319" y="2783"/>
                </a:cxn>
                <a:cxn ang="0">
                  <a:pos x="371" y="2542"/>
                </a:cxn>
                <a:cxn ang="0">
                  <a:pos x="591" y="2251"/>
                </a:cxn>
                <a:cxn ang="0">
                  <a:pos x="641" y="2070"/>
                </a:cxn>
                <a:cxn ang="0">
                  <a:pos x="591" y="1948"/>
                </a:cxn>
                <a:cxn ang="0">
                  <a:pos x="401" y="1859"/>
                </a:cxn>
                <a:cxn ang="0">
                  <a:pos x="361" y="1747"/>
                </a:cxn>
                <a:cxn ang="0">
                  <a:pos x="430" y="1587"/>
                </a:cxn>
                <a:cxn ang="0">
                  <a:pos x="741" y="1156"/>
                </a:cxn>
                <a:cxn ang="0">
                  <a:pos x="772" y="945"/>
                </a:cxn>
                <a:cxn ang="0">
                  <a:pos x="692" y="713"/>
                </a:cxn>
                <a:cxn ang="0">
                  <a:pos x="430" y="603"/>
                </a:cxn>
                <a:cxn ang="0">
                  <a:pos x="200" y="422"/>
                </a:cxn>
                <a:cxn ang="0">
                  <a:pos x="0" y="0"/>
                </a:cxn>
                <a:cxn ang="0">
                  <a:pos x="29" y="382"/>
                </a:cxn>
                <a:cxn ang="0">
                  <a:pos x="179" y="612"/>
                </a:cxn>
                <a:cxn ang="0">
                  <a:pos x="380" y="753"/>
                </a:cxn>
                <a:cxn ang="0">
                  <a:pos x="601" y="833"/>
                </a:cxn>
                <a:cxn ang="0">
                  <a:pos x="612" y="1044"/>
                </a:cxn>
                <a:cxn ang="0">
                  <a:pos x="500" y="1266"/>
                </a:cxn>
                <a:cxn ang="0">
                  <a:pos x="240" y="1658"/>
                </a:cxn>
                <a:cxn ang="0">
                  <a:pos x="230" y="1909"/>
                </a:cxn>
                <a:cxn ang="0">
                  <a:pos x="471" y="2049"/>
                </a:cxn>
                <a:cxn ang="0">
                  <a:pos x="460" y="2180"/>
                </a:cxn>
                <a:cxn ang="0">
                  <a:pos x="249" y="2452"/>
                </a:cxn>
                <a:cxn ang="0">
                  <a:pos x="160" y="2713"/>
                </a:cxn>
                <a:cxn ang="0">
                  <a:pos x="240" y="2994"/>
                </a:cxn>
                <a:cxn ang="0">
                  <a:pos x="430" y="3144"/>
                </a:cxn>
                <a:cxn ang="0">
                  <a:pos x="671" y="3266"/>
                </a:cxn>
                <a:cxn ang="0">
                  <a:pos x="692" y="3156"/>
                </a:cxn>
                <a:cxn ang="0">
                  <a:pos x="692" y="3156"/>
                </a:cxn>
              </a:cxnLst>
              <a:rect l="0" t="0" r="r" b="b"/>
              <a:pathLst>
                <a:path w="772" h="3266">
                  <a:moveTo>
                    <a:pt x="692" y="3156"/>
                  </a:moveTo>
                  <a:lnTo>
                    <a:pt x="380" y="2945"/>
                  </a:lnTo>
                  <a:lnTo>
                    <a:pt x="319" y="2783"/>
                  </a:lnTo>
                  <a:lnTo>
                    <a:pt x="371" y="2542"/>
                  </a:lnTo>
                  <a:lnTo>
                    <a:pt x="591" y="2251"/>
                  </a:lnTo>
                  <a:lnTo>
                    <a:pt x="641" y="2070"/>
                  </a:lnTo>
                  <a:lnTo>
                    <a:pt x="591" y="1948"/>
                  </a:lnTo>
                  <a:lnTo>
                    <a:pt x="401" y="1859"/>
                  </a:lnTo>
                  <a:lnTo>
                    <a:pt x="361" y="1747"/>
                  </a:lnTo>
                  <a:lnTo>
                    <a:pt x="430" y="1587"/>
                  </a:lnTo>
                  <a:lnTo>
                    <a:pt x="741" y="1156"/>
                  </a:lnTo>
                  <a:lnTo>
                    <a:pt x="772" y="945"/>
                  </a:lnTo>
                  <a:lnTo>
                    <a:pt x="692" y="713"/>
                  </a:lnTo>
                  <a:lnTo>
                    <a:pt x="430" y="603"/>
                  </a:lnTo>
                  <a:lnTo>
                    <a:pt x="200" y="422"/>
                  </a:lnTo>
                  <a:lnTo>
                    <a:pt x="0" y="0"/>
                  </a:lnTo>
                  <a:lnTo>
                    <a:pt x="29" y="382"/>
                  </a:lnTo>
                  <a:lnTo>
                    <a:pt x="179" y="612"/>
                  </a:lnTo>
                  <a:lnTo>
                    <a:pt x="380" y="753"/>
                  </a:lnTo>
                  <a:lnTo>
                    <a:pt x="601" y="833"/>
                  </a:lnTo>
                  <a:lnTo>
                    <a:pt x="612" y="1044"/>
                  </a:lnTo>
                  <a:lnTo>
                    <a:pt x="500" y="1266"/>
                  </a:lnTo>
                  <a:lnTo>
                    <a:pt x="240" y="1658"/>
                  </a:lnTo>
                  <a:lnTo>
                    <a:pt x="230" y="1909"/>
                  </a:lnTo>
                  <a:lnTo>
                    <a:pt x="471" y="2049"/>
                  </a:lnTo>
                  <a:lnTo>
                    <a:pt x="460" y="2180"/>
                  </a:lnTo>
                  <a:lnTo>
                    <a:pt x="249" y="2452"/>
                  </a:lnTo>
                  <a:lnTo>
                    <a:pt x="160" y="2713"/>
                  </a:lnTo>
                  <a:lnTo>
                    <a:pt x="240" y="2994"/>
                  </a:lnTo>
                  <a:lnTo>
                    <a:pt x="430" y="3144"/>
                  </a:lnTo>
                  <a:lnTo>
                    <a:pt x="671" y="3266"/>
                  </a:lnTo>
                  <a:lnTo>
                    <a:pt x="692" y="3156"/>
                  </a:lnTo>
                  <a:lnTo>
                    <a:pt x="692" y="3156"/>
                  </a:lnTo>
                  <a:close/>
                </a:path>
              </a:pathLst>
            </a:custGeom>
            <a:solidFill>
              <a:schemeClr val="folHlink"/>
            </a:solidFill>
            <a:ln w="9525">
              <a:noFill/>
              <a:round/>
              <a:headEnd/>
              <a:tailEnd/>
            </a:ln>
          </p:spPr>
          <p:txBody>
            <a:bodyPr/>
            <a:lstStyle/>
            <a:p>
              <a:pPr>
                <a:defRPr/>
              </a:pPr>
              <a:endParaRPr lang="ru-RU"/>
            </a:p>
          </p:txBody>
        </p:sp>
        <p:sp>
          <p:nvSpPr>
            <p:cNvPr id="127015" name="Freeform 39"/>
            <p:cNvSpPr>
              <a:spLocks/>
            </p:cNvSpPr>
            <p:nvPr userDrawn="1"/>
          </p:nvSpPr>
          <p:spPr bwMode="auto">
            <a:xfrm flipH="1">
              <a:off x="5506" y="1333"/>
              <a:ext cx="205" cy="1633"/>
            </a:xfrm>
            <a:custGeom>
              <a:avLst/>
              <a:gdLst/>
              <a:ahLst/>
              <a:cxnLst>
                <a:cxn ang="0">
                  <a:pos x="692" y="3156"/>
                </a:cxn>
                <a:cxn ang="0">
                  <a:pos x="380" y="2945"/>
                </a:cxn>
                <a:cxn ang="0">
                  <a:pos x="319" y="2783"/>
                </a:cxn>
                <a:cxn ang="0">
                  <a:pos x="371" y="2542"/>
                </a:cxn>
                <a:cxn ang="0">
                  <a:pos x="591" y="2251"/>
                </a:cxn>
                <a:cxn ang="0">
                  <a:pos x="641" y="2070"/>
                </a:cxn>
                <a:cxn ang="0">
                  <a:pos x="591" y="1948"/>
                </a:cxn>
                <a:cxn ang="0">
                  <a:pos x="401" y="1859"/>
                </a:cxn>
                <a:cxn ang="0">
                  <a:pos x="361" y="1747"/>
                </a:cxn>
                <a:cxn ang="0">
                  <a:pos x="430" y="1587"/>
                </a:cxn>
                <a:cxn ang="0">
                  <a:pos x="741" y="1156"/>
                </a:cxn>
                <a:cxn ang="0">
                  <a:pos x="772" y="945"/>
                </a:cxn>
                <a:cxn ang="0">
                  <a:pos x="692" y="713"/>
                </a:cxn>
                <a:cxn ang="0">
                  <a:pos x="430" y="603"/>
                </a:cxn>
                <a:cxn ang="0">
                  <a:pos x="200" y="422"/>
                </a:cxn>
                <a:cxn ang="0">
                  <a:pos x="0" y="0"/>
                </a:cxn>
                <a:cxn ang="0">
                  <a:pos x="29" y="382"/>
                </a:cxn>
                <a:cxn ang="0">
                  <a:pos x="179" y="612"/>
                </a:cxn>
                <a:cxn ang="0">
                  <a:pos x="380" y="753"/>
                </a:cxn>
                <a:cxn ang="0">
                  <a:pos x="601" y="833"/>
                </a:cxn>
                <a:cxn ang="0">
                  <a:pos x="612" y="1044"/>
                </a:cxn>
                <a:cxn ang="0">
                  <a:pos x="500" y="1266"/>
                </a:cxn>
                <a:cxn ang="0">
                  <a:pos x="240" y="1658"/>
                </a:cxn>
                <a:cxn ang="0">
                  <a:pos x="230" y="1909"/>
                </a:cxn>
                <a:cxn ang="0">
                  <a:pos x="471" y="2049"/>
                </a:cxn>
                <a:cxn ang="0">
                  <a:pos x="460" y="2180"/>
                </a:cxn>
                <a:cxn ang="0">
                  <a:pos x="249" y="2452"/>
                </a:cxn>
                <a:cxn ang="0">
                  <a:pos x="160" y="2713"/>
                </a:cxn>
                <a:cxn ang="0">
                  <a:pos x="240" y="2994"/>
                </a:cxn>
                <a:cxn ang="0">
                  <a:pos x="430" y="3144"/>
                </a:cxn>
                <a:cxn ang="0">
                  <a:pos x="671" y="3266"/>
                </a:cxn>
                <a:cxn ang="0">
                  <a:pos x="692" y="3156"/>
                </a:cxn>
                <a:cxn ang="0">
                  <a:pos x="692" y="3156"/>
                </a:cxn>
              </a:cxnLst>
              <a:rect l="0" t="0" r="r" b="b"/>
              <a:pathLst>
                <a:path w="772" h="3266">
                  <a:moveTo>
                    <a:pt x="692" y="3156"/>
                  </a:moveTo>
                  <a:lnTo>
                    <a:pt x="380" y="2945"/>
                  </a:lnTo>
                  <a:lnTo>
                    <a:pt x="319" y="2783"/>
                  </a:lnTo>
                  <a:lnTo>
                    <a:pt x="371" y="2542"/>
                  </a:lnTo>
                  <a:lnTo>
                    <a:pt x="591" y="2251"/>
                  </a:lnTo>
                  <a:lnTo>
                    <a:pt x="641" y="2070"/>
                  </a:lnTo>
                  <a:lnTo>
                    <a:pt x="591" y="1948"/>
                  </a:lnTo>
                  <a:lnTo>
                    <a:pt x="401" y="1859"/>
                  </a:lnTo>
                  <a:lnTo>
                    <a:pt x="361" y="1747"/>
                  </a:lnTo>
                  <a:lnTo>
                    <a:pt x="430" y="1587"/>
                  </a:lnTo>
                  <a:lnTo>
                    <a:pt x="741" y="1156"/>
                  </a:lnTo>
                  <a:lnTo>
                    <a:pt x="772" y="945"/>
                  </a:lnTo>
                  <a:lnTo>
                    <a:pt x="692" y="713"/>
                  </a:lnTo>
                  <a:lnTo>
                    <a:pt x="430" y="603"/>
                  </a:lnTo>
                  <a:lnTo>
                    <a:pt x="200" y="422"/>
                  </a:lnTo>
                  <a:lnTo>
                    <a:pt x="0" y="0"/>
                  </a:lnTo>
                  <a:lnTo>
                    <a:pt x="29" y="382"/>
                  </a:lnTo>
                  <a:lnTo>
                    <a:pt x="179" y="612"/>
                  </a:lnTo>
                  <a:lnTo>
                    <a:pt x="380" y="753"/>
                  </a:lnTo>
                  <a:lnTo>
                    <a:pt x="601" y="833"/>
                  </a:lnTo>
                  <a:lnTo>
                    <a:pt x="612" y="1044"/>
                  </a:lnTo>
                  <a:lnTo>
                    <a:pt x="500" y="1266"/>
                  </a:lnTo>
                  <a:lnTo>
                    <a:pt x="240" y="1658"/>
                  </a:lnTo>
                  <a:lnTo>
                    <a:pt x="230" y="1909"/>
                  </a:lnTo>
                  <a:lnTo>
                    <a:pt x="471" y="2049"/>
                  </a:lnTo>
                  <a:lnTo>
                    <a:pt x="460" y="2180"/>
                  </a:lnTo>
                  <a:lnTo>
                    <a:pt x="249" y="2452"/>
                  </a:lnTo>
                  <a:lnTo>
                    <a:pt x="160" y="2713"/>
                  </a:lnTo>
                  <a:lnTo>
                    <a:pt x="240" y="2994"/>
                  </a:lnTo>
                  <a:lnTo>
                    <a:pt x="430" y="3144"/>
                  </a:lnTo>
                  <a:lnTo>
                    <a:pt x="671" y="3266"/>
                  </a:lnTo>
                  <a:lnTo>
                    <a:pt x="692" y="3156"/>
                  </a:lnTo>
                  <a:lnTo>
                    <a:pt x="692" y="3156"/>
                  </a:lnTo>
                  <a:close/>
                </a:path>
              </a:pathLst>
            </a:custGeom>
            <a:solidFill>
              <a:schemeClr val="folHlink"/>
            </a:solidFill>
            <a:ln w="9525">
              <a:noFill/>
              <a:round/>
              <a:headEnd/>
              <a:tailEnd/>
            </a:ln>
          </p:spPr>
          <p:txBody>
            <a:bodyPr/>
            <a:lstStyle/>
            <a:p>
              <a:pPr>
                <a:defRPr/>
              </a:pPr>
              <a:endParaRPr lang="ru-RU"/>
            </a:p>
          </p:txBody>
        </p:sp>
      </p:grpSp>
      <p:grpSp>
        <p:nvGrpSpPr>
          <p:cNvPr id="5132" name="Group 40"/>
          <p:cNvGrpSpPr>
            <a:grpSpLocks/>
          </p:cNvGrpSpPr>
          <p:nvPr/>
        </p:nvGrpSpPr>
        <p:grpSpPr bwMode="auto">
          <a:xfrm>
            <a:off x="7318375" y="90488"/>
            <a:ext cx="2133600" cy="1911350"/>
            <a:chOff x="4610" y="57"/>
            <a:chExt cx="1344" cy="1204"/>
          </a:xfrm>
        </p:grpSpPr>
        <p:grpSp>
          <p:nvGrpSpPr>
            <p:cNvPr id="5133" name="Group 41"/>
            <p:cNvGrpSpPr>
              <a:grpSpLocks/>
            </p:cNvGrpSpPr>
            <p:nvPr userDrawn="1"/>
          </p:nvGrpSpPr>
          <p:grpSpPr bwMode="auto">
            <a:xfrm>
              <a:off x="4610" y="57"/>
              <a:ext cx="1344" cy="1204"/>
              <a:chOff x="4610" y="57"/>
              <a:chExt cx="1344" cy="1204"/>
            </a:xfrm>
          </p:grpSpPr>
          <p:sp>
            <p:nvSpPr>
              <p:cNvPr id="127018" name="Freeform 42"/>
              <p:cNvSpPr>
                <a:spLocks/>
              </p:cNvSpPr>
              <p:nvPr userDrawn="1"/>
            </p:nvSpPr>
            <p:spPr bwMode="auto">
              <a:xfrm rot="-3172564">
                <a:off x="5430" y="1086"/>
                <a:ext cx="62" cy="288"/>
              </a:xfrm>
              <a:custGeom>
                <a:avLst/>
                <a:gdLst/>
                <a:ahLst/>
                <a:cxnLst>
                  <a:cxn ang="0">
                    <a:pos x="123" y="9"/>
                  </a:cxn>
                  <a:cxn ang="0">
                    <a:pos x="131" y="342"/>
                  </a:cxn>
                  <a:cxn ang="0">
                    <a:pos x="0" y="806"/>
                  </a:cxn>
                  <a:cxn ang="0">
                    <a:pos x="79" y="789"/>
                  </a:cxn>
                  <a:cxn ang="0">
                    <a:pos x="218" y="376"/>
                  </a:cxn>
                  <a:cxn ang="0">
                    <a:pos x="245" y="0"/>
                  </a:cxn>
                  <a:cxn ang="0">
                    <a:pos x="123" y="9"/>
                  </a:cxn>
                  <a:cxn ang="0">
                    <a:pos x="123" y="9"/>
                  </a:cxn>
                </a:cxnLst>
                <a:rect l="0" t="0" r="r" b="b"/>
                <a:pathLst>
                  <a:path w="245" h="806">
                    <a:moveTo>
                      <a:pt x="123" y="9"/>
                    </a:moveTo>
                    <a:lnTo>
                      <a:pt x="131" y="342"/>
                    </a:lnTo>
                    <a:lnTo>
                      <a:pt x="0" y="806"/>
                    </a:lnTo>
                    <a:lnTo>
                      <a:pt x="79" y="789"/>
                    </a:lnTo>
                    <a:lnTo>
                      <a:pt x="218" y="376"/>
                    </a:lnTo>
                    <a:lnTo>
                      <a:pt x="245" y="0"/>
                    </a:lnTo>
                    <a:lnTo>
                      <a:pt x="123" y="9"/>
                    </a:lnTo>
                    <a:lnTo>
                      <a:pt x="123" y="9"/>
                    </a:lnTo>
                    <a:close/>
                  </a:path>
                </a:pathLst>
              </a:custGeom>
              <a:solidFill>
                <a:schemeClr val="accent2"/>
              </a:solidFill>
              <a:ln w="9525">
                <a:noFill/>
                <a:round/>
                <a:headEnd/>
                <a:tailEnd/>
              </a:ln>
            </p:spPr>
            <p:txBody>
              <a:bodyPr/>
              <a:lstStyle/>
              <a:p>
                <a:pPr>
                  <a:defRPr/>
                </a:pPr>
                <a:endParaRPr lang="ru-RU"/>
              </a:p>
            </p:txBody>
          </p:sp>
          <p:grpSp>
            <p:nvGrpSpPr>
              <p:cNvPr id="5136" name="Group 43"/>
              <p:cNvGrpSpPr>
                <a:grpSpLocks/>
              </p:cNvGrpSpPr>
              <p:nvPr userDrawn="1"/>
            </p:nvGrpSpPr>
            <p:grpSpPr bwMode="auto">
              <a:xfrm>
                <a:off x="4610" y="57"/>
                <a:ext cx="1344" cy="985"/>
                <a:chOff x="4610" y="57"/>
                <a:chExt cx="1344" cy="985"/>
              </a:xfrm>
            </p:grpSpPr>
            <p:sp>
              <p:nvSpPr>
                <p:cNvPr id="127020" name="Freeform 44"/>
                <p:cNvSpPr>
                  <a:spLocks/>
                </p:cNvSpPr>
                <p:nvPr userDrawn="1"/>
              </p:nvSpPr>
              <p:spPr bwMode="auto">
                <a:xfrm rot="-3172564">
                  <a:off x="4966" y="71"/>
                  <a:ext cx="153" cy="125"/>
                </a:xfrm>
                <a:custGeom>
                  <a:avLst/>
                  <a:gdLst/>
                  <a:ahLst/>
                  <a:cxnLst>
                    <a:cxn ang="0">
                      <a:pos x="0" y="0"/>
                    </a:cxn>
                    <a:cxn ang="0">
                      <a:pos x="298" y="184"/>
                    </a:cxn>
                    <a:cxn ang="0">
                      <a:pos x="500" y="349"/>
                    </a:cxn>
                    <a:cxn ang="0">
                      <a:pos x="604" y="140"/>
                    </a:cxn>
                    <a:cxn ang="0">
                      <a:pos x="359" y="9"/>
                    </a:cxn>
                    <a:cxn ang="0">
                      <a:pos x="464" y="184"/>
                    </a:cxn>
                    <a:cxn ang="0">
                      <a:pos x="131" y="17"/>
                    </a:cxn>
                    <a:cxn ang="0">
                      <a:pos x="0" y="0"/>
                    </a:cxn>
                    <a:cxn ang="0">
                      <a:pos x="0" y="0"/>
                    </a:cxn>
                  </a:cxnLst>
                  <a:rect l="0" t="0" r="r" b="b"/>
                  <a:pathLst>
                    <a:path w="604" h="349">
                      <a:moveTo>
                        <a:pt x="0" y="0"/>
                      </a:moveTo>
                      <a:lnTo>
                        <a:pt x="298" y="184"/>
                      </a:lnTo>
                      <a:lnTo>
                        <a:pt x="500" y="349"/>
                      </a:lnTo>
                      <a:lnTo>
                        <a:pt x="604" y="140"/>
                      </a:lnTo>
                      <a:lnTo>
                        <a:pt x="359" y="9"/>
                      </a:lnTo>
                      <a:lnTo>
                        <a:pt x="464" y="184"/>
                      </a:lnTo>
                      <a:lnTo>
                        <a:pt x="131" y="17"/>
                      </a:lnTo>
                      <a:lnTo>
                        <a:pt x="0" y="0"/>
                      </a:lnTo>
                      <a:lnTo>
                        <a:pt x="0" y="0"/>
                      </a:lnTo>
                      <a:close/>
                    </a:path>
                  </a:pathLst>
                </a:custGeom>
                <a:solidFill>
                  <a:schemeClr val="accent2"/>
                </a:solidFill>
                <a:ln w="9525">
                  <a:noFill/>
                  <a:round/>
                  <a:headEnd/>
                  <a:tailEnd/>
                </a:ln>
              </p:spPr>
              <p:txBody>
                <a:bodyPr/>
                <a:lstStyle/>
                <a:p>
                  <a:pPr>
                    <a:defRPr/>
                  </a:pPr>
                  <a:endParaRPr lang="ru-RU"/>
                </a:p>
              </p:txBody>
            </p:sp>
            <p:sp>
              <p:nvSpPr>
                <p:cNvPr id="127021" name="Freeform 45"/>
                <p:cNvSpPr>
                  <a:spLocks/>
                </p:cNvSpPr>
                <p:nvPr userDrawn="1"/>
              </p:nvSpPr>
              <p:spPr bwMode="auto">
                <a:xfrm rot="-3172564">
                  <a:off x="5054" y="326"/>
                  <a:ext cx="269" cy="438"/>
                </a:xfrm>
                <a:custGeom>
                  <a:avLst/>
                  <a:gdLst/>
                  <a:ahLst/>
                  <a:cxnLst>
                    <a:cxn ang="0">
                      <a:pos x="741" y="129"/>
                    </a:cxn>
                    <a:cxn ang="0">
                      <a:pos x="485" y="352"/>
                    </a:cxn>
                    <a:cxn ang="0">
                      <a:pos x="163" y="762"/>
                    </a:cxn>
                    <a:cxn ang="0">
                      <a:pos x="0" y="1101"/>
                    </a:cxn>
                    <a:cxn ang="0">
                      <a:pos x="59" y="1230"/>
                    </a:cxn>
                    <a:cxn ang="0">
                      <a:pos x="262" y="1201"/>
                    </a:cxn>
                    <a:cxn ang="0">
                      <a:pos x="578" y="914"/>
                    </a:cxn>
                    <a:cxn ang="0">
                      <a:pos x="876" y="534"/>
                    </a:cxn>
                    <a:cxn ang="0">
                      <a:pos x="1034" y="270"/>
                    </a:cxn>
                    <a:cxn ang="0">
                      <a:pos x="1064" y="84"/>
                    </a:cxn>
                    <a:cxn ang="0">
                      <a:pos x="977" y="0"/>
                    </a:cxn>
                    <a:cxn ang="0">
                      <a:pos x="836" y="65"/>
                    </a:cxn>
                    <a:cxn ang="0">
                      <a:pos x="969" y="107"/>
                    </a:cxn>
                    <a:cxn ang="0">
                      <a:pos x="876" y="352"/>
                    </a:cxn>
                    <a:cxn ang="0">
                      <a:pos x="690" y="656"/>
                    </a:cxn>
                    <a:cxn ang="0">
                      <a:pos x="350" y="1008"/>
                    </a:cxn>
                    <a:cxn ang="0">
                      <a:pos x="116" y="1114"/>
                    </a:cxn>
                    <a:cxn ang="0">
                      <a:pos x="135" y="943"/>
                    </a:cxn>
                    <a:cxn ang="0">
                      <a:pos x="437" y="504"/>
                    </a:cxn>
                    <a:cxn ang="0">
                      <a:pos x="831" y="118"/>
                    </a:cxn>
                    <a:cxn ang="0">
                      <a:pos x="741" y="129"/>
                    </a:cxn>
                    <a:cxn ang="0">
                      <a:pos x="741" y="129"/>
                    </a:cxn>
                  </a:cxnLst>
                  <a:rect l="0" t="0" r="r" b="b"/>
                  <a:pathLst>
                    <a:path w="1064" h="1230">
                      <a:moveTo>
                        <a:pt x="741" y="129"/>
                      </a:moveTo>
                      <a:lnTo>
                        <a:pt x="485" y="352"/>
                      </a:lnTo>
                      <a:lnTo>
                        <a:pt x="163" y="762"/>
                      </a:lnTo>
                      <a:lnTo>
                        <a:pt x="0" y="1101"/>
                      </a:lnTo>
                      <a:lnTo>
                        <a:pt x="59" y="1230"/>
                      </a:lnTo>
                      <a:lnTo>
                        <a:pt x="262" y="1201"/>
                      </a:lnTo>
                      <a:lnTo>
                        <a:pt x="578" y="914"/>
                      </a:lnTo>
                      <a:lnTo>
                        <a:pt x="876" y="534"/>
                      </a:lnTo>
                      <a:lnTo>
                        <a:pt x="1034" y="270"/>
                      </a:lnTo>
                      <a:lnTo>
                        <a:pt x="1064" y="84"/>
                      </a:lnTo>
                      <a:lnTo>
                        <a:pt x="977" y="0"/>
                      </a:lnTo>
                      <a:lnTo>
                        <a:pt x="836" y="65"/>
                      </a:lnTo>
                      <a:lnTo>
                        <a:pt x="969" y="107"/>
                      </a:lnTo>
                      <a:lnTo>
                        <a:pt x="876" y="352"/>
                      </a:lnTo>
                      <a:lnTo>
                        <a:pt x="690" y="656"/>
                      </a:lnTo>
                      <a:lnTo>
                        <a:pt x="350" y="1008"/>
                      </a:lnTo>
                      <a:lnTo>
                        <a:pt x="116" y="1114"/>
                      </a:lnTo>
                      <a:lnTo>
                        <a:pt x="135" y="943"/>
                      </a:lnTo>
                      <a:lnTo>
                        <a:pt x="437" y="504"/>
                      </a:lnTo>
                      <a:lnTo>
                        <a:pt x="831" y="118"/>
                      </a:lnTo>
                      <a:lnTo>
                        <a:pt x="741" y="129"/>
                      </a:lnTo>
                      <a:lnTo>
                        <a:pt x="741" y="129"/>
                      </a:lnTo>
                      <a:close/>
                    </a:path>
                  </a:pathLst>
                </a:custGeom>
                <a:solidFill>
                  <a:schemeClr val="accent2"/>
                </a:solidFill>
                <a:ln w="9525">
                  <a:noFill/>
                  <a:round/>
                  <a:headEnd/>
                  <a:tailEnd/>
                </a:ln>
              </p:spPr>
              <p:txBody>
                <a:bodyPr/>
                <a:lstStyle/>
                <a:p>
                  <a:pPr>
                    <a:defRPr/>
                  </a:pPr>
                  <a:endParaRPr lang="ru-RU"/>
                </a:p>
              </p:txBody>
            </p:sp>
            <p:sp>
              <p:nvSpPr>
                <p:cNvPr id="127022" name="Freeform 46"/>
                <p:cNvSpPr>
                  <a:spLocks/>
                </p:cNvSpPr>
                <p:nvPr userDrawn="1"/>
              </p:nvSpPr>
              <p:spPr bwMode="auto">
                <a:xfrm rot="-3172564">
                  <a:off x="4864" y="176"/>
                  <a:ext cx="505" cy="898"/>
                </a:xfrm>
                <a:custGeom>
                  <a:avLst/>
                  <a:gdLst/>
                  <a:ahLst/>
                  <a:cxnLst>
                    <a:cxn ang="0">
                      <a:pos x="1941" y="0"/>
                    </a:cxn>
                    <a:cxn ang="0">
                      <a:pos x="0" y="2521"/>
                    </a:cxn>
                    <a:cxn ang="0">
                      <a:pos x="192" y="2450"/>
                    </a:cxn>
                    <a:cxn ang="0">
                      <a:pos x="2002" y="61"/>
                    </a:cxn>
                    <a:cxn ang="0">
                      <a:pos x="1941" y="0"/>
                    </a:cxn>
                    <a:cxn ang="0">
                      <a:pos x="1941" y="0"/>
                    </a:cxn>
                  </a:cxnLst>
                  <a:rect l="0" t="0" r="r" b="b"/>
                  <a:pathLst>
                    <a:path w="2002" h="2521">
                      <a:moveTo>
                        <a:pt x="1941" y="0"/>
                      </a:moveTo>
                      <a:lnTo>
                        <a:pt x="0" y="2521"/>
                      </a:lnTo>
                      <a:lnTo>
                        <a:pt x="192" y="2450"/>
                      </a:lnTo>
                      <a:lnTo>
                        <a:pt x="2002" y="61"/>
                      </a:lnTo>
                      <a:lnTo>
                        <a:pt x="1941" y="0"/>
                      </a:lnTo>
                      <a:lnTo>
                        <a:pt x="1941" y="0"/>
                      </a:lnTo>
                      <a:close/>
                    </a:path>
                  </a:pathLst>
                </a:custGeom>
                <a:solidFill>
                  <a:schemeClr val="accent2"/>
                </a:solidFill>
                <a:ln w="9525">
                  <a:noFill/>
                  <a:round/>
                  <a:headEnd/>
                  <a:tailEnd/>
                </a:ln>
              </p:spPr>
              <p:txBody>
                <a:bodyPr/>
                <a:lstStyle/>
                <a:p>
                  <a:pPr>
                    <a:defRPr/>
                  </a:pPr>
                  <a:endParaRPr lang="ru-RU"/>
                </a:p>
              </p:txBody>
            </p:sp>
            <p:sp>
              <p:nvSpPr>
                <p:cNvPr id="127023" name="Freeform 47"/>
                <p:cNvSpPr>
                  <a:spLocks/>
                </p:cNvSpPr>
                <p:nvPr userDrawn="1"/>
              </p:nvSpPr>
              <p:spPr bwMode="auto">
                <a:xfrm rot="-3172564">
                  <a:off x="4903" y="-19"/>
                  <a:ext cx="758" cy="1344"/>
                </a:xfrm>
                <a:custGeom>
                  <a:avLst/>
                  <a:gdLst/>
                  <a:ahLst/>
                  <a:cxnLst>
                    <a:cxn ang="0">
                      <a:pos x="95" y="2844"/>
                    </a:cxn>
                    <a:cxn ang="0">
                      <a:pos x="394" y="2834"/>
                    </a:cxn>
                    <a:cxn ang="0">
                      <a:pos x="821" y="3009"/>
                    </a:cxn>
                    <a:cxn ang="0">
                      <a:pos x="681" y="2817"/>
                    </a:cxn>
                    <a:cxn ang="0">
                      <a:pos x="367" y="2703"/>
                    </a:cxn>
                    <a:cxn ang="0">
                      <a:pos x="637" y="2720"/>
                    </a:cxn>
                    <a:cxn ang="0">
                      <a:pos x="979" y="2870"/>
                    </a:cxn>
                    <a:cxn ang="0">
                      <a:pos x="2859" y="420"/>
                    </a:cxn>
                    <a:cxn ang="0">
                      <a:pos x="2578" y="148"/>
                    </a:cxn>
                    <a:cxn ang="0">
                      <a:pos x="2308" y="0"/>
                    </a:cxn>
                    <a:cxn ang="0">
                      <a:pos x="2692" y="78"/>
                    </a:cxn>
                    <a:cxn ang="0">
                      <a:pos x="3007" y="428"/>
                    </a:cxn>
                    <a:cxn ang="0">
                      <a:pos x="831" y="3273"/>
                    </a:cxn>
                    <a:cxn ang="0">
                      <a:pos x="481" y="3412"/>
                    </a:cxn>
                    <a:cxn ang="0">
                      <a:pos x="105" y="3771"/>
                    </a:cxn>
                    <a:cxn ang="0">
                      <a:pos x="0" y="3667"/>
                    </a:cxn>
                    <a:cxn ang="0">
                      <a:pos x="131" y="3631"/>
                    </a:cxn>
                    <a:cxn ang="0">
                      <a:pos x="376" y="3385"/>
                    </a:cxn>
                    <a:cxn ang="0">
                      <a:pos x="165" y="3273"/>
                    </a:cxn>
                    <a:cxn ang="0">
                      <a:pos x="165" y="3176"/>
                    </a:cxn>
                    <a:cxn ang="0">
                      <a:pos x="411" y="3298"/>
                    </a:cxn>
                    <a:cxn ang="0">
                      <a:pos x="411" y="3186"/>
                    </a:cxn>
                    <a:cxn ang="0">
                      <a:pos x="603" y="3220"/>
                    </a:cxn>
                    <a:cxn ang="0">
                      <a:pos x="428" y="3079"/>
                    </a:cxn>
                    <a:cxn ang="0">
                      <a:pos x="629" y="3062"/>
                    </a:cxn>
                    <a:cxn ang="0">
                      <a:pos x="95" y="2844"/>
                    </a:cxn>
                    <a:cxn ang="0">
                      <a:pos x="95" y="2844"/>
                    </a:cxn>
                  </a:cxnLst>
                  <a:rect l="0" t="0" r="r" b="b"/>
                  <a:pathLst>
                    <a:path w="3007" h="3771">
                      <a:moveTo>
                        <a:pt x="95" y="2844"/>
                      </a:moveTo>
                      <a:lnTo>
                        <a:pt x="394" y="2834"/>
                      </a:lnTo>
                      <a:lnTo>
                        <a:pt x="821" y="3009"/>
                      </a:lnTo>
                      <a:lnTo>
                        <a:pt x="681" y="2817"/>
                      </a:lnTo>
                      <a:lnTo>
                        <a:pt x="367" y="2703"/>
                      </a:lnTo>
                      <a:lnTo>
                        <a:pt x="637" y="2720"/>
                      </a:lnTo>
                      <a:lnTo>
                        <a:pt x="979" y="2870"/>
                      </a:lnTo>
                      <a:lnTo>
                        <a:pt x="2859" y="420"/>
                      </a:lnTo>
                      <a:lnTo>
                        <a:pt x="2578" y="148"/>
                      </a:lnTo>
                      <a:lnTo>
                        <a:pt x="2308" y="0"/>
                      </a:lnTo>
                      <a:lnTo>
                        <a:pt x="2692" y="78"/>
                      </a:lnTo>
                      <a:lnTo>
                        <a:pt x="3007" y="428"/>
                      </a:lnTo>
                      <a:lnTo>
                        <a:pt x="831" y="3273"/>
                      </a:lnTo>
                      <a:lnTo>
                        <a:pt x="481" y="3412"/>
                      </a:lnTo>
                      <a:lnTo>
                        <a:pt x="105" y="3771"/>
                      </a:lnTo>
                      <a:lnTo>
                        <a:pt x="0" y="3667"/>
                      </a:lnTo>
                      <a:lnTo>
                        <a:pt x="131" y="3631"/>
                      </a:lnTo>
                      <a:lnTo>
                        <a:pt x="376" y="3385"/>
                      </a:lnTo>
                      <a:lnTo>
                        <a:pt x="165" y="3273"/>
                      </a:lnTo>
                      <a:lnTo>
                        <a:pt x="165" y="3176"/>
                      </a:lnTo>
                      <a:lnTo>
                        <a:pt x="411" y="3298"/>
                      </a:lnTo>
                      <a:lnTo>
                        <a:pt x="411" y="3186"/>
                      </a:lnTo>
                      <a:lnTo>
                        <a:pt x="603" y="3220"/>
                      </a:lnTo>
                      <a:lnTo>
                        <a:pt x="428" y="3079"/>
                      </a:lnTo>
                      <a:lnTo>
                        <a:pt x="629" y="3062"/>
                      </a:lnTo>
                      <a:lnTo>
                        <a:pt x="95" y="2844"/>
                      </a:lnTo>
                      <a:lnTo>
                        <a:pt x="95" y="2844"/>
                      </a:lnTo>
                      <a:close/>
                    </a:path>
                  </a:pathLst>
                </a:custGeom>
                <a:solidFill>
                  <a:schemeClr val="accent2"/>
                </a:solidFill>
                <a:ln w="9525">
                  <a:noFill/>
                  <a:round/>
                  <a:headEnd/>
                  <a:tailEnd/>
                </a:ln>
              </p:spPr>
              <p:txBody>
                <a:bodyPr/>
                <a:lstStyle/>
                <a:p>
                  <a:pPr>
                    <a:defRPr/>
                  </a:pPr>
                  <a:endParaRPr lang="ru-RU"/>
                </a:p>
              </p:txBody>
            </p:sp>
            <p:sp>
              <p:nvSpPr>
                <p:cNvPr id="127024" name="Freeform 48"/>
                <p:cNvSpPr>
                  <a:spLocks/>
                </p:cNvSpPr>
                <p:nvPr userDrawn="1"/>
              </p:nvSpPr>
              <p:spPr bwMode="auto">
                <a:xfrm rot="-3172564">
                  <a:off x="5303" y="891"/>
                  <a:ext cx="169" cy="122"/>
                </a:xfrm>
                <a:custGeom>
                  <a:avLst/>
                  <a:gdLst/>
                  <a:ahLst/>
                  <a:cxnLst>
                    <a:cxn ang="0">
                      <a:pos x="0" y="80"/>
                    </a:cxn>
                    <a:cxn ang="0">
                      <a:pos x="255" y="106"/>
                    </a:cxn>
                    <a:cxn ang="0">
                      <a:pos x="639" y="342"/>
                    </a:cxn>
                    <a:cxn ang="0">
                      <a:pos x="673" y="289"/>
                    </a:cxn>
                    <a:cxn ang="0">
                      <a:pos x="447" y="114"/>
                    </a:cxn>
                    <a:cxn ang="0">
                      <a:pos x="26" y="0"/>
                    </a:cxn>
                    <a:cxn ang="0">
                      <a:pos x="0" y="80"/>
                    </a:cxn>
                    <a:cxn ang="0">
                      <a:pos x="0" y="80"/>
                    </a:cxn>
                  </a:cxnLst>
                  <a:rect l="0" t="0" r="r" b="b"/>
                  <a:pathLst>
                    <a:path w="673" h="342">
                      <a:moveTo>
                        <a:pt x="0" y="80"/>
                      </a:moveTo>
                      <a:lnTo>
                        <a:pt x="255" y="106"/>
                      </a:lnTo>
                      <a:lnTo>
                        <a:pt x="639" y="342"/>
                      </a:lnTo>
                      <a:lnTo>
                        <a:pt x="673" y="289"/>
                      </a:lnTo>
                      <a:lnTo>
                        <a:pt x="447" y="114"/>
                      </a:lnTo>
                      <a:lnTo>
                        <a:pt x="26" y="0"/>
                      </a:lnTo>
                      <a:lnTo>
                        <a:pt x="0" y="80"/>
                      </a:lnTo>
                      <a:lnTo>
                        <a:pt x="0" y="80"/>
                      </a:lnTo>
                      <a:close/>
                    </a:path>
                  </a:pathLst>
                </a:custGeom>
                <a:solidFill>
                  <a:schemeClr val="accent2"/>
                </a:solidFill>
                <a:ln w="9525">
                  <a:noFill/>
                  <a:round/>
                  <a:headEnd/>
                  <a:tailEnd/>
                </a:ln>
              </p:spPr>
              <p:txBody>
                <a:bodyPr/>
                <a:lstStyle/>
                <a:p>
                  <a:pPr>
                    <a:defRPr/>
                  </a:pPr>
                  <a:endParaRPr lang="ru-RU"/>
                </a:p>
              </p:txBody>
            </p:sp>
            <p:sp>
              <p:nvSpPr>
                <p:cNvPr id="127025" name="Freeform 49"/>
                <p:cNvSpPr>
                  <a:spLocks/>
                </p:cNvSpPr>
                <p:nvPr userDrawn="1"/>
              </p:nvSpPr>
              <p:spPr bwMode="auto">
                <a:xfrm rot="-3172564">
                  <a:off x="5253" y="800"/>
                  <a:ext cx="181" cy="144"/>
                </a:xfrm>
                <a:custGeom>
                  <a:avLst/>
                  <a:gdLst/>
                  <a:ahLst/>
                  <a:cxnLst>
                    <a:cxn ang="0">
                      <a:pos x="0" y="78"/>
                    </a:cxn>
                    <a:cxn ang="0">
                      <a:pos x="340" y="148"/>
                    </a:cxn>
                    <a:cxn ang="0">
                      <a:pos x="638" y="403"/>
                    </a:cxn>
                    <a:cxn ang="0">
                      <a:pos x="716" y="296"/>
                    </a:cxn>
                    <a:cxn ang="0">
                      <a:pos x="420" y="114"/>
                    </a:cxn>
                    <a:cxn ang="0">
                      <a:pos x="70" y="0"/>
                    </a:cxn>
                    <a:cxn ang="0">
                      <a:pos x="0" y="78"/>
                    </a:cxn>
                    <a:cxn ang="0">
                      <a:pos x="0" y="78"/>
                    </a:cxn>
                  </a:cxnLst>
                  <a:rect l="0" t="0" r="r" b="b"/>
                  <a:pathLst>
                    <a:path w="716" h="403">
                      <a:moveTo>
                        <a:pt x="0" y="78"/>
                      </a:moveTo>
                      <a:lnTo>
                        <a:pt x="340" y="148"/>
                      </a:lnTo>
                      <a:lnTo>
                        <a:pt x="638" y="403"/>
                      </a:lnTo>
                      <a:lnTo>
                        <a:pt x="716" y="296"/>
                      </a:lnTo>
                      <a:lnTo>
                        <a:pt x="420" y="114"/>
                      </a:lnTo>
                      <a:lnTo>
                        <a:pt x="70" y="0"/>
                      </a:lnTo>
                      <a:lnTo>
                        <a:pt x="0" y="78"/>
                      </a:lnTo>
                      <a:lnTo>
                        <a:pt x="0" y="78"/>
                      </a:lnTo>
                      <a:close/>
                    </a:path>
                  </a:pathLst>
                </a:custGeom>
                <a:solidFill>
                  <a:schemeClr val="accent2"/>
                </a:solidFill>
                <a:ln w="9525">
                  <a:noFill/>
                  <a:round/>
                  <a:headEnd/>
                  <a:tailEnd/>
                </a:ln>
              </p:spPr>
              <p:txBody>
                <a:bodyPr/>
                <a:lstStyle/>
                <a:p>
                  <a:pPr>
                    <a:defRPr/>
                  </a:pPr>
                  <a:endParaRPr lang="ru-RU"/>
                </a:p>
              </p:txBody>
            </p:sp>
            <p:sp>
              <p:nvSpPr>
                <p:cNvPr id="127026" name="Freeform 50"/>
                <p:cNvSpPr>
                  <a:spLocks/>
                </p:cNvSpPr>
                <p:nvPr userDrawn="1"/>
              </p:nvSpPr>
              <p:spPr bwMode="auto">
                <a:xfrm rot="-3172564">
                  <a:off x="4985" y="210"/>
                  <a:ext cx="181" cy="147"/>
                </a:xfrm>
                <a:custGeom>
                  <a:avLst/>
                  <a:gdLst/>
                  <a:ahLst/>
                  <a:cxnLst>
                    <a:cxn ang="0">
                      <a:pos x="0" y="78"/>
                    </a:cxn>
                    <a:cxn ang="0">
                      <a:pos x="316" y="139"/>
                    </a:cxn>
                    <a:cxn ang="0">
                      <a:pos x="649" y="411"/>
                    </a:cxn>
                    <a:cxn ang="0">
                      <a:pos x="717" y="314"/>
                    </a:cxn>
                    <a:cxn ang="0">
                      <a:pos x="394" y="87"/>
                    </a:cxn>
                    <a:cxn ang="0">
                      <a:pos x="54" y="0"/>
                    </a:cxn>
                    <a:cxn ang="0">
                      <a:pos x="0" y="78"/>
                    </a:cxn>
                    <a:cxn ang="0">
                      <a:pos x="0" y="78"/>
                    </a:cxn>
                  </a:cxnLst>
                  <a:rect l="0" t="0" r="r" b="b"/>
                  <a:pathLst>
                    <a:path w="717" h="411">
                      <a:moveTo>
                        <a:pt x="0" y="78"/>
                      </a:moveTo>
                      <a:lnTo>
                        <a:pt x="316" y="139"/>
                      </a:lnTo>
                      <a:lnTo>
                        <a:pt x="649" y="411"/>
                      </a:lnTo>
                      <a:lnTo>
                        <a:pt x="717" y="314"/>
                      </a:lnTo>
                      <a:lnTo>
                        <a:pt x="394" y="87"/>
                      </a:lnTo>
                      <a:lnTo>
                        <a:pt x="54" y="0"/>
                      </a:lnTo>
                      <a:lnTo>
                        <a:pt x="0" y="78"/>
                      </a:lnTo>
                      <a:lnTo>
                        <a:pt x="0" y="78"/>
                      </a:lnTo>
                      <a:close/>
                    </a:path>
                  </a:pathLst>
                </a:custGeom>
                <a:solidFill>
                  <a:schemeClr val="accent2"/>
                </a:solidFill>
                <a:ln w="9525">
                  <a:noFill/>
                  <a:round/>
                  <a:headEnd/>
                  <a:tailEnd/>
                </a:ln>
              </p:spPr>
              <p:txBody>
                <a:bodyPr/>
                <a:lstStyle/>
                <a:p>
                  <a:pPr>
                    <a:defRPr/>
                  </a:pPr>
                  <a:endParaRPr lang="ru-RU"/>
                </a:p>
              </p:txBody>
            </p:sp>
            <p:sp>
              <p:nvSpPr>
                <p:cNvPr id="127027" name="Freeform 51"/>
                <p:cNvSpPr>
                  <a:spLocks/>
                </p:cNvSpPr>
                <p:nvPr userDrawn="1"/>
              </p:nvSpPr>
              <p:spPr bwMode="auto">
                <a:xfrm rot="-3172564">
                  <a:off x="4953" y="136"/>
                  <a:ext cx="179" cy="138"/>
                </a:xfrm>
                <a:custGeom>
                  <a:avLst/>
                  <a:gdLst/>
                  <a:ahLst/>
                  <a:cxnLst>
                    <a:cxn ang="0">
                      <a:pos x="0" y="88"/>
                    </a:cxn>
                    <a:cxn ang="0">
                      <a:pos x="272" y="131"/>
                    </a:cxn>
                    <a:cxn ang="0">
                      <a:pos x="665" y="386"/>
                    </a:cxn>
                    <a:cxn ang="0">
                      <a:pos x="709" y="308"/>
                    </a:cxn>
                    <a:cxn ang="0">
                      <a:pos x="306" y="53"/>
                    </a:cxn>
                    <a:cxn ang="0">
                      <a:pos x="43" y="0"/>
                    </a:cxn>
                    <a:cxn ang="0">
                      <a:pos x="0" y="88"/>
                    </a:cxn>
                    <a:cxn ang="0">
                      <a:pos x="0" y="88"/>
                    </a:cxn>
                  </a:cxnLst>
                  <a:rect l="0" t="0" r="r" b="b"/>
                  <a:pathLst>
                    <a:path w="709" h="386">
                      <a:moveTo>
                        <a:pt x="0" y="88"/>
                      </a:moveTo>
                      <a:lnTo>
                        <a:pt x="272" y="131"/>
                      </a:lnTo>
                      <a:lnTo>
                        <a:pt x="665" y="386"/>
                      </a:lnTo>
                      <a:lnTo>
                        <a:pt x="709" y="308"/>
                      </a:lnTo>
                      <a:lnTo>
                        <a:pt x="306" y="53"/>
                      </a:lnTo>
                      <a:lnTo>
                        <a:pt x="43" y="0"/>
                      </a:lnTo>
                      <a:lnTo>
                        <a:pt x="0" y="88"/>
                      </a:lnTo>
                      <a:lnTo>
                        <a:pt x="0" y="88"/>
                      </a:lnTo>
                      <a:close/>
                    </a:path>
                  </a:pathLst>
                </a:custGeom>
                <a:solidFill>
                  <a:schemeClr val="accent2"/>
                </a:solidFill>
                <a:ln w="9525">
                  <a:noFill/>
                  <a:round/>
                  <a:headEnd/>
                  <a:tailEnd/>
                </a:ln>
              </p:spPr>
              <p:txBody>
                <a:bodyPr/>
                <a:lstStyle/>
                <a:p>
                  <a:pPr>
                    <a:defRPr/>
                  </a:pPr>
                  <a:endParaRPr lang="ru-RU"/>
                </a:p>
              </p:txBody>
            </p:sp>
          </p:grpSp>
        </p:grpSp>
        <p:sp>
          <p:nvSpPr>
            <p:cNvPr id="127028" name="Line 52"/>
            <p:cNvSpPr>
              <a:spLocks noChangeShapeType="1"/>
            </p:cNvSpPr>
            <p:nvPr userDrawn="1"/>
          </p:nvSpPr>
          <p:spPr bwMode="auto">
            <a:xfrm>
              <a:off x="4870" y="84"/>
              <a:ext cx="42" cy="96"/>
            </a:xfrm>
            <a:prstGeom prst="line">
              <a:avLst/>
            </a:prstGeom>
            <a:noFill/>
            <a:ln w="38100">
              <a:solidFill>
                <a:schemeClr val="accent2"/>
              </a:solidFill>
              <a:round/>
              <a:headEnd/>
              <a:tailEnd/>
            </a:ln>
            <a:effectLst/>
          </p:spPr>
          <p:txBody>
            <a:bodyPr/>
            <a:lstStyle/>
            <a:p>
              <a:pPr>
                <a:defRPr/>
              </a:pPr>
              <a:endParaRPr lang="ru-RU"/>
            </a:p>
          </p:txBody>
        </p:sp>
      </p:grpSp>
    </p:spTree>
  </p:cSld>
  <p:clrMap bg1="dk2" tx1="lt1" bg2="dk1" tx2="lt2" accent1="accent1" accent2="accent2" accent3="accent3" accent4="accent4" accent5="accent5" accent6="accent6" hlink="hlink" folHlink="folHlink"/>
  <p:sldLayoutIdLst>
    <p:sldLayoutId id="2147484222" r:id="rId1"/>
    <p:sldLayoutId id="2147484198" r:id="rId2"/>
    <p:sldLayoutId id="2147484199" r:id="rId3"/>
    <p:sldLayoutId id="2147484200" r:id="rId4"/>
    <p:sldLayoutId id="2147484201" r:id="rId5"/>
    <p:sldLayoutId id="2147484202" r:id="rId6"/>
    <p:sldLayoutId id="2147484203" r:id="rId7"/>
    <p:sldLayoutId id="2147484204" r:id="rId8"/>
    <p:sldLayoutId id="2147484205" r:id="rId9"/>
    <p:sldLayoutId id="2147484206" r:id="rId10"/>
    <p:sldLayoutId id="2147484207" r:id="rId11"/>
  </p:sldLayoutIdLst>
  <p:txStyles>
    <p:titleStyle>
      <a:lvl1pPr algn="ctr" rtl="0" eaLnBrk="0" fontAlgn="base" hangingPunct="0">
        <a:spcBef>
          <a:spcPct val="0"/>
        </a:spcBef>
        <a:spcAft>
          <a:spcPct val="0"/>
        </a:spcAft>
        <a:defRPr sz="44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omic Sans MS" pitchFamily="66" charset="0"/>
        </a:defRPr>
      </a:lvl2pPr>
      <a:lvl3pPr algn="ctr" rtl="0" eaLnBrk="0" fontAlgn="base" hangingPunct="0">
        <a:spcBef>
          <a:spcPct val="0"/>
        </a:spcBef>
        <a:spcAft>
          <a:spcPct val="0"/>
        </a:spcAft>
        <a:defRPr sz="4400">
          <a:solidFill>
            <a:schemeClr val="tx1"/>
          </a:solidFill>
          <a:latin typeface="Comic Sans MS" pitchFamily="66" charset="0"/>
        </a:defRPr>
      </a:lvl3pPr>
      <a:lvl4pPr algn="ctr" rtl="0" eaLnBrk="0" fontAlgn="base" hangingPunct="0">
        <a:spcBef>
          <a:spcPct val="0"/>
        </a:spcBef>
        <a:spcAft>
          <a:spcPct val="0"/>
        </a:spcAft>
        <a:defRPr sz="4400">
          <a:solidFill>
            <a:schemeClr val="tx1"/>
          </a:solidFill>
          <a:latin typeface="Comic Sans MS" pitchFamily="66" charset="0"/>
        </a:defRPr>
      </a:lvl4pPr>
      <a:lvl5pPr algn="ctr" rtl="0" eaLnBrk="0" fontAlgn="base" hangingPunct="0">
        <a:spcBef>
          <a:spcPct val="0"/>
        </a:spcBef>
        <a:spcAft>
          <a:spcPct val="0"/>
        </a:spcAft>
        <a:defRPr sz="4400">
          <a:solidFill>
            <a:schemeClr val="tx1"/>
          </a:solidFill>
          <a:latin typeface="Comic Sans MS" pitchFamily="66" charset="0"/>
        </a:defRPr>
      </a:lvl5pPr>
      <a:lvl6pPr marL="457200" algn="ctr" rtl="0" fontAlgn="base">
        <a:spcBef>
          <a:spcPct val="0"/>
        </a:spcBef>
        <a:spcAft>
          <a:spcPct val="0"/>
        </a:spcAft>
        <a:defRPr sz="4400">
          <a:solidFill>
            <a:schemeClr val="tx1"/>
          </a:solidFill>
          <a:latin typeface="Comic Sans MS" pitchFamily="66" charset="0"/>
        </a:defRPr>
      </a:lvl6pPr>
      <a:lvl7pPr marL="914400" algn="ctr" rtl="0" fontAlgn="base">
        <a:spcBef>
          <a:spcPct val="0"/>
        </a:spcBef>
        <a:spcAft>
          <a:spcPct val="0"/>
        </a:spcAft>
        <a:defRPr sz="4400">
          <a:solidFill>
            <a:schemeClr val="tx1"/>
          </a:solidFill>
          <a:latin typeface="Comic Sans MS" pitchFamily="66" charset="0"/>
        </a:defRPr>
      </a:lvl7pPr>
      <a:lvl8pPr marL="1371600" algn="ctr" rtl="0" fontAlgn="base">
        <a:spcBef>
          <a:spcPct val="0"/>
        </a:spcBef>
        <a:spcAft>
          <a:spcPct val="0"/>
        </a:spcAft>
        <a:defRPr sz="4400">
          <a:solidFill>
            <a:schemeClr val="tx1"/>
          </a:solidFill>
          <a:latin typeface="Comic Sans MS" pitchFamily="66" charset="0"/>
        </a:defRPr>
      </a:lvl8pPr>
      <a:lvl9pPr marL="1828800" algn="ctr" rtl="0" fontAlgn="base">
        <a:spcBef>
          <a:spcPct val="0"/>
        </a:spcBef>
        <a:spcAft>
          <a:spcPct val="0"/>
        </a:spcAft>
        <a:defRPr sz="4400">
          <a:solidFill>
            <a:schemeClr val="tx1"/>
          </a:solidFill>
          <a:latin typeface="Comic Sans MS" pitchFamily="66"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6434" name="Rectangle 2"/>
          <p:cNvSpPr>
            <a:spLocks noGrp="1" noChangeArrowheads="1"/>
          </p:cNvSpPr>
          <p:nvPr>
            <p:ph type="dt" sz="half" idx="2"/>
          </p:nvPr>
        </p:nvSpPr>
        <p:spPr bwMode="auto">
          <a:xfrm>
            <a:off x="457200" y="6251575"/>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ru-RU"/>
          </a:p>
        </p:txBody>
      </p:sp>
      <p:sp>
        <p:nvSpPr>
          <p:cNvPr id="146435" name="Rectangle 3"/>
          <p:cNvSpPr>
            <a:spLocks noGrp="1" noChangeArrowheads="1"/>
          </p:cNvSpPr>
          <p:nvPr>
            <p:ph type="sldNum" sz="quarter" idx="4"/>
          </p:nvPr>
        </p:nvSpPr>
        <p:spPr bwMode="auto">
          <a:xfrm>
            <a:off x="6553200" y="6248400"/>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02B5E5B4-FA37-4357-9BB1-650A8527DF1F}" type="slidenum">
              <a:rPr lang="ru-RU"/>
              <a:pPr>
                <a:defRPr/>
              </a:pPr>
              <a:t>‹#›</a:t>
            </a:fld>
            <a:endParaRPr lang="ru-RU"/>
          </a:p>
        </p:txBody>
      </p:sp>
      <p:grpSp>
        <p:nvGrpSpPr>
          <p:cNvPr id="6148" name="Group 4"/>
          <p:cNvGrpSpPr>
            <a:grpSpLocks/>
          </p:cNvGrpSpPr>
          <p:nvPr/>
        </p:nvGrpSpPr>
        <p:grpSpPr bwMode="auto">
          <a:xfrm>
            <a:off x="0" y="0"/>
            <a:ext cx="9140825" cy="6850063"/>
            <a:chOff x="0" y="0"/>
            <a:chExt cx="5758" cy="4315"/>
          </a:xfrm>
        </p:grpSpPr>
        <p:grpSp>
          <p:nvGrpSpPr>
            <p:cNvPr id="6152" name="Group 5"/>
            <p:cNvGrpSpPr>
              <a:grpSpLocks/>
            </p:cNvGrpSpPr>
            <p:nvPr userDrawn="1"/>
          </p:nvGrpSpPr>
          <p:grpSpPr bwMode="auto">
            <a:xfrm>
              <a:off x="1728" y="2230"/>
              <a:ext cx="4027" cy="2085"/>
              <a:chOff x="1728" y="2230"/>
              <a:chExt cx="4027" cy="2085"/>
            </a:xfrm>
          </p:grpSpPr>
          <p:sp>
            <p:nvSpPr>
              <p:cNvPr id="146438" name="Freeform 6"/>
              <p:cNvSpPr>
                <a:spLocks/>
              </p:cNvSpPr>
              <p:nvPr/>
            </p:nvSpPr>
            <p:spPr bwMode="hidden">
              <a:xfrm>
                <a:off x="1728" y="2644"/>
                <a:ext cx="2882" cy="1671"/>
              </a:xfrm>
              <a:custGeom>
                <a:avLst/>
                <a:gdLst/>
                <a:ahLst/>
                <a:cxnLst>
                  <a:cxn ang="0">
                    <a:pos x="2740" y="528"/>
                  </a:cxn>
                  <a:cxn ang="0">
                    <a:pos x="2632" y="484"/>
                  </a:cxn>
                  <a:cxn ang="0">
                    <a:pos x="2480" y="424"/>
                  </a:cxn>
                  <a:cxn ang="0">
                    <a:pos x="2203" y="343"/>
                  </a:cxn>
                  <a:cxn ang="0">
                    <a:pos x="1970" y="277"/>
                  </a:cxn>
                  <a:cxn ang="0">
                    <a:pos x="1807" y="212"/>
                  </a:cxn>
                  <a:cxn ang="0">
                    <a:pos x="1693" y="152"/>
                  </a:cxn>
                  <a:cxn ang="0">
                    <a:pos x="1628" y="103"/>
                  </a:cxn>
                  <a:cxn ang="0">
                    <a:pos x="1590" y="60"/>
                  </a:cxn>
                  <a:cxn ang="0">
                    <a:pos x="1579" y="27"/>
                  </a:cxn>
                  <a:cxn ang="0">
                    <a:pos x="1585" y="0"/>
                  </a:cxn>
                  <a:cxn ang="0">
                    <a:pos x="1557" y="49"/>
                  </a:cxn>
                  <a:cxn ang="0">
                    <a:pos x="1568" y="98"/>
                  </a:cxn>
                  <a:cxn ang="0">
                    <a:pos x="1617" y="141"/>
                  </a:cxn>
                  <a:cxn ang="0">
                    <a:pos x="1688" y="185"/>
                  </a:cxn>
                  <a:cxn ang="0">
                    <a:pos x="1791" y="228"/>
                  </a:cxn>
                  <a:cxn ang="0">
                    <a:pos x="2040" y="310"/>
                  </a:cxn>
                  <a:cxn ang="0">
                    <a:pos x="2285" y="381"/>
                  </a:cxn>
                  <a:cxn ang="0">
                    <a:pos x="2464" y="435"/>
                  </a:cxn>
                  <a:cxn ang="0">
                    <a:pos x="2605" y="484"/>
                  </a:cxn>
                  <a:cxn ang="0">
                    <a:pos x="2708" y="528"/>
                  </a:cxn>
                  <a:cxn ang="0">
                    <a:pos x="2768" y="560"/>
                  </a:cxn>
                  <a:cxn ang="0">
                    <a:pos x="2795" y="593"/>
                  </a:cxn>
                  <a:cxn ang="0">
                    <a:pos x="2795" y="642"/>
                  </a:cxn>
                  <a:cxn ang="0">
                    <a:pos x="2762" y="691"/>
                  </a:cxn>
                  <a:cxn ang="0">
                    <a:pos x="2692" y="735"/>
                  </a:cxn>
                  <a:cxn ang="0">
                    <a:pos x="2589" y="778"/>
                  </a:cxn>
                  <a:cxn ang="0">
                    <a:pos x="2458" y="822"/>
                  </a:cxn>
                  <a:cxn ang="0">
                    <a:pos x="2301" y="865"/>
                  </a:cxn>
                  <a:cxn ang="0">
                    <a:pos x="2030" y="930"/>
                  </a:cxn>
                  <a:cxn ang="0">
                    <a:pos x="1606" y="1034"/>
                  </a:cxn>
                  <a:cxn ang="0">
                    <a:pos x="1145" y="1164"/>
                  </a:cxn>
                  <a:cxn ang="0">
                    <a:pos x="673" y="1328"/>
                  </a:cxn>
                  <a:cxn ang="0">
                    <a:pos x="217" y="1545"/>
                  </a:cxn>
                  <a:cxn ang="0">
                    <a:pos x="353" y="1671"/>
                  </a:cxn>
                  <a:cxn ang="0">
                    <a:pos x="754" y="1469"/>
                  </a:cxn>
                  <a:cxn ang="0">
                    <a:pos x="1145" y="1311"/>
                  </a:cxn>
                  <a:cxn ang="0">
                    <a:pos x="1519" y="1186"/>
                  </a:cxn>
                  <a:cxn ang="0">
                    <a:pos x="1861" y="1083"/>
                  </a:cxn>
                  <a:cxn ang="0">
                    <a:pos x="2165" y="1007"/>
                  </a:cxn>
                  <a:cxn ang="0">
                    <a:pos x="2426" y="947"/>
                  </a:cxn>
                  <a:cxn ang="0">
                    <a:pos x="2626" y="892"/>
                  </a:cxn>
                  <a:cxn ang="0">
                    <a:pos x="2762" y="838"/>
                  </a:cxn>
                  <a:cxn ang="0">
                    <a:pos x="2827" y="794"/>
                  </a:cxn>
                  <a:cxn ang="0">
                    <a:pos x="2865" y="745"/>
                  </a:cxn>
                  <a:cxn ang="0">
                    <a:pos x="2882" y="702"/>
                  </a:cxn>
                  <a:cxn ang="0">
                    <a:pos x="2854" y="620"/>
                  </a:cxn>
                  <a:cxn ang="0">
                    <a:pos x="2800" y="560"/>
                  </a:cxn>
                  <a:cxn ang="0">
                    <a:pos x="2773" y="544"/>
                  </a:cxn>
                </a:cxnLst>
                <a:rect l="0" t="0" r="r" b="b"/>
                <a:pathLst>
                  <a:path w="2882" h="1671">
                    <a:moveTo>
                      <a:pt x="2773" y="544"/>
                    </a:moveTo>
                    <a:lnTo>
                      <a:pt x="2740" y="528"/>
                    </a:lnTo>
                    <a:lnTo>
                      <a:pt x="2692" y="506"/>
                    </a:lnTo>
                    <a:lnTo>
                      <a:pt x="2632" y="484"/>
                    </a:lnTo>
                    <a:lnTo>
                      <a:pt x="2561" y="457"/>
                    </a:lnTo>
                    <a:lnTo>
                      <a:pt x="2480" y="424"/>
                    </a:lnTo>
                    <a:lnTo>
                      <a:pt x="2388" y="397"/>
                    </a:lnTo>
                    <a:lnTo>
                      <a:pt x="2203" y="343"/>
                    </a:lnTo>
                    <a:lnTo>
                      <a:pt x="2078" y="310"/>
                    </a:lnTo>
                    <a:lnTo>
                      <a:pt x="1970" y="277"/>
                    </a:lnTo>
                    <a:lnTo>
                      <a:pt x="1878" y="245"/>
                    </a:lnTo>
                    <a:lnTo>
                      <a:pt x="1807" y="212"/>
                    </a:lnTo>
                    <a:lnTo>
                      <a:pt x="1742" y="179"/>
                    </a:lnTo>
                    <a:lnTo>
                      <a:pt x="1693" y="152"/>
                    </a:lnTo>
                    <a:lnTo>
                      <a:pt x="1655" y="125"/>
                    </a:lnTo>
                    <a:lnTo>
                      <a:pt x="1628" y="103"/>
                    </a:lnTo>
                    <a:lnTo>
                      <a:pt x="1606" y="81"/>
                    </a:lnTo>
                    <a:lnTo>
                      <a:pt x="1590" y="60"/>
                    </a:lnTo>
                    <a:lnTo>
                      <a:pt x="1585" y="43"/>
                    </a:lnTo>
                    <a:lnTo>
                      <a:pt x="1579" y="27"/>
                    </a:lnTo>
                    <a:lnTo>
                      <a:pt x="1585" y="5"/>
                    </a:lnTo>
                    <a:lnTo>
                      <a:pt x="1585" y="0"/>
                    </a:lnTo>
                    <a:lnTo>
                      <a:pt x="1568" y="27"/>
                    </a:lnTo>
                    <a:lnTo>
                      <a:pt x="1557" y="49"/>
                    </a:lnTo>
                    <a:lnTo>
                      <a:pt x="1557" y="76"/>
                    </a:lnTo>
                    <a:lnTo>
                      <a:pt x="1568" y="98"/>
                    </a:lnTo>
                    <a:lnTo>
                      <a:pt x="1590" y="120"/>
                    </a:lnTo>
                    <a:lnTo>
                      <a:pt x="1617" y="141"/>
                    </a:lnTo>
                    <a:lnTo>
                      <a:pt x="1650" y="163"/>
                    </a:lnTo>
                    <a:lnTo>
                      <a:pt x="1688" y="185"/>
                    </a:lnTo>
                    <a:lnTo>
                      <a:pt x="1737" y="207"/>
                    </a:lnTo>
                    <a:lnTo>
                      <a:pt x="1791" y="228"/>
                    </a:lnTo>
                    <a:lnTo>
                      <a:pt x="1905" y="267"/>
                    </a:lnTo>
                    <a:lnTo>
                      <a:pt x="2040" y="310"/>
                    </a:lnTo>
                    <a:lnTo>
                      <a:pt x="2182" y="348"/>
                    </a:lnTo>
                    <a:lnTo>
                      <a:pt x="2285" y="381"/>
                    </a:lnTo>
                    <a:lnTo>
                      <a:pt x="2382" y="408"/>
                    </a:lnTo>
                    <a:lnTo>
                      <a:pt x="2464" y="435"/>
                    </a:lnTo>
                    <a:lnTo>
                      <a:pt x="2540" y="462"/>
                    </a:lnTo>
                    <a:lnTo>
                      <a:pt x="2605" y="484"/>
                    </a:lnTo>
                    <a:lnTo>
                      <a:pt x="2659" y="506"/>
                    </a:lnTo>
                    <a:lnTo>
                      <a:pt x="2708" y="528"/>
                    </a:lnTo>
                    <a:lnTo>
                      <a:pt x="2740" y="544"/>
                    </a:lnTo>
                    <a:lnTo>
                      <a:pt x="2768" y="560"/>
                    </a:lnTo>
                    <a:lnTo>
                      <a:pt x="2784" y="577"/>
                    </a:lnTo>
                    <a:lnTo>
                      <a:pt x="2795" y="593"/>
                    </a:lnTo>
                    <a:lnTo>
                      <a:pt x="2800" y="615"/>
                    </a:lnTo>
                    <a:lnTo>
                      <a:pt x="2795" y="642"/>
                    </a:lnTo>
                    <a:lnTo>
                      <a:pt x="2784" y="664"/>
                    </a:lnTo>
                    <a:lnTo>
                      <a:pt x="2762" y="691"/>
                    </a:lnTo>
                    <a:lnTo>
                      <a:pt x="2730" y="713"/>
                    </a:lnTo>
                    <a:lnTo>
                      <a:pt x="2692" y="735"/>
                    </a:lnTo>
                    <a:lnTo>
                      <a:pt x="2643" y="756"/>
                    </a:lnTo>
                    <a:lnTo>
                      <a:pt x="2589" y="778"/>
                    </a:lnTo>
                    <a:lnTo>
                      <a:pt x="2529" y="800"/>
                    </a:lnTo>
                    <a:lnTo>
                      <a:pt x="2458" y="822"/>
                    </a:lnTo>
                    <a:lnTo>
                      <a:pt x="2382" y="843"/>
                    </a:lnTo>
                    <a:lnTo>
                      <a:pt x="2301" y="865"/>
                    </a:lnTo>
                    <a:lnTo>
                      <a:pt x="2214" y="887"/>
                    </a:lnTo>
                    <a:lnTo>
                      <a:pt x="2030" y="930"/>
                    </a:lnTo>
                    <a:lnTo>
                      <a:pt x="1823" y="979"/>
                    </a:lnTo>
                    <a:lnTo>
                      <a:pt x="1606" y="1034"/>
                    </a:lnTo>
                    <a:lnTo>
                      <a:pt x="1378" y="1094"/>
                    </a:lnTo>
                    <a:lnTo>
                      <a:pt x="1145" y="1164"/>
                    </a:lnTo>
                    <a:lnTo>
                      <a:pt x="912" y="1241"/>
                    </a:lnTo>
                    <a:lnTo>
                      <a:pt x="673" y="1328"/>
                    </a:lnTo>
                    <a:lnTo>
                      <a:pt x="440" y="1431"/>
                    </a:lnTo>
                    <a:lnTo>
                      <a:pt x="217" y="1545"/>
                    </a:lnTo>
                    <a:lnTo>
                      <a:pt x="0" y="1671"/>
                    </a:lnTo>
                    <a:lnTo>
                      <a:pt x="353" y="1671"/>
                    </a:lnTo>
                    <a:lnTo>
                      <a:pt x="554" y="1567"/>
                    </a:lnTo>
                    <a:lnTo>
                      <a:pt x="754" y="1469"/>
                    </a:lnTo>
                    <a:lnTo>
                      <a:pt x="955" y="1388"/>
                    </a:lnTo>
                    <a:lnTo>
                      <a:pt x="1145" y="1311"/>
                    </a:lnTo>
                    <a:lnTo>
                      <a:pt x="1335" y="1241"/>
                    </a:lnTo>
                    <a:lnTo>
                      <a:pt x="1519" y="1186"/>
                    </a:lnTo>
                    <a:lnTo>
                      <a:pt x="1693" y="1132"/>
                    </a:lnTo>
                    <a:lnTo>
                      <a:pt x="1861" y="1083"/>
                    </a:lnTo>
                    <a:lnTo>
                      <a:pt x="2019" y="1045"/>
                    </a:lnTo>
                    <a:lnTo>
                      <a:pt x="2165" y="1007"/>
                    </a:lnTo>
                    <a:lnTo>
                      <a:pt x="2301" y="974"/>
                    </a:lnTo>
                    <a:lnTo>
                      <a:pt x="2426" y="947"/>
                    </a:lnTo>
                    <a:lnTo>
                      <a:pt x="2534" y="914"/>
                    </a:lnTo>
                    <a:lnTo>
                      <a:pt x="2626" y="892"/>
                    </a:lnTo>
                    <a:lnTo>
                      <a:pt x="2702" y="865"/>
                    </a:lnTo>
                    <a:lnTo>
                      <a:pt x="2762" y="838"/>
                    </a:lnTo>
                    <a:lnTo>
                      <a:pt x="2800" y="816"/>
                    </a:lnTo>
                    <a:lnTo>
                      <a:pt x="2827" y="794"/>
                    </a:lnTo>
                    <a:lnTo>
                      <a:pt x="2849" y="767"/>
                    </a:lnTo>
                    <a:lnTo>
                      <a:pt x="2865" y="745"/>
                    </a:lnTo>
                    <a:lnTo>
                      <a:pt x="2876" y="724"/>
                    </a:lnTo>
                    <a:lnTo>
                      <a:pt x="2882" y="702"/>
                    </a:lnTo>
                    <a:lnTo>
                      <a:pt x="2876" y="658"/>
                    </a:lnTo>
                    <a:lnTo>
                      <a:pt x="2854" y="620"/>
                    </a:lnTo>
                    <a:lnTo>
                      <a:pt x="2833" y="588"/>
                    </a:lnTo>
                    <a:lnTo>
                      <a:pt x="2800" y="560"/>
                    </a:lnTo>
                    <a:lnTo>
                      <a:pt x="2773" y="544"/>
                    </a:lnTo>
                    <a:lnTo>
                      <a:pt x="2773" y="544"/>
                    </a:lnTo>
                    <a:close/>
                  </a:path>
                </a:pathLst>
              </a:custGeom>
              <a:gradFill rotWithShape="0">
                <a:gsLst>
                  <a:gs pos="0">
                    <a:schemeClr val="bg1"/>
                  </a:gs>
                  <a:gs pos="100000">
                    <a:schemeClr val="bg1">
                      <a:gamma/>
                      <a:shade val="90980"/>
                      <a:invGamma/>
                    </a:schemeClr>
                  </a:gs>
                </a:gsLst>
                <a:lin ang="0" scaled="1"/>
              </a:gradFill>
              <a:ln w="9525">
                <a:noFill/>
                <a:round/>
                <a:headEnd/>
                <a:tailEnd/>
              </a:ln>
            </p:spPr>
            <p:txBody>
              <a:bodyPr/>
              <a:lstStyle/>
              <a:p>
                <a:pPr>
                  <a:defRPr/>
                </a:pPr>
                <a:endParaRPr lang="ru-RU"/>
              </a:p>
            </p:txBody>
          </p:sp>
          <p:sp>
            <p:nvSpPr>
              <p:cNvPr id="146439" name="Freeform 7"/>
              <p:cNvSpPr>
                <a:spLocks/>
              </p:cNvSpPr>
              <p:nvPr/>
            </p:nvSpPr>
            <p:spPr bwMode="hidden">
              <a:xfrm>
                <a:off x="4170" y="2671"/>
                <a:ext cx="1259" cy="811"/>
              </a:xfrm>
              <a:custGeom>
                <a:avLst/>
                <a:gdLst/>
                <a:ahLst/>
                <a:cxnLst>
                  <a:cxn ang="0">
                    <a:pos x="1259" y="615"/>
                  </a:cxn>
                  <a:cxn ang="0">
                    <a:pos x="1248" y="588"/>
                  </a:cxn>
                  <a:cxn ang="0">
                    <a:pos x="1237" y="566"/>
                  </a:cxn>
                  <a:cxn ang="0">
                    <a:pos x="1216" y="539"/>
                  </a:cxn>
                  <a:cxn ang="0">
                    <a:pos x="1188" y="517"/>
                  </a:cxn>
                  <a:cxn ang="0">
                    <a:pos x="1123" y="479"/>
                  </a:cxn>
                  <a:cxn ang="0">
                    <a:pos x="1042" y="441"/>
                  </a:cxn>
                  <a:cxn ang="0">
                    <a:pos x="944" y="408"/>
                  </a:cxn>
                  <a:cxn ang="0">
                    <a:pos x="841" y="381"/>
                  </a:cxn>
                  <a:cxn ang="0">
                    <a:pos x="727" y="348"/>
                  </a:cxn>
                  <a:cxn ang="0">
                    <a:pos x="613" y="321"/>
                  </a:cxn>
                  <a:cxn ang="0">
                    <a:pos x="499" y="294"/>
                  </a:cxn>
                  <a:cxn ang="0">
                    <a:pos x="391" y="261"/>
                  </a:cxn>
                  <a:cxn ang="0">
                    <a:pos x="288" y="229"/>
                  </a:cxn>
                  <a:cxn ang="0">
                    <a:pos x="195" y="196"/>
                  </a:cxn>
                  <a:cxn ang="0">
                    <a:pos x="119" y="152"/>
                  </a:cxn>
                  <a:cxn ang="0">
                    <a:pos x="54" y="109"/>
                  </a:cxn>
                  <a:cxn ang="0">
                    <a:pos x="33" y="87"/>
                  </a:cxn>
                  <a:cxn ang="0">
                    <a:pos x="16" y="60"/>
                  </a:cxn>
                  <a:cxn ang="0">
                    <a:pos x="5" y="33"/>
                  </a:cxn>
                  <a:cxn ang="0">
                    <a:pos x="0" y="0"/>
                  </a:cxn>
                  <a:cxn ang="0">
                    <a:pos x="0" y="6"/>
                  </a:cxn>
                  <a:cxn ang="0">
                    <a:pos x="0" y="11"/>
                  </a:cxn>
                  <a:cxn ang="0">
                    <a:pos x="0" y="38"/>
                  </a:cxn>
                  <a:cxn ang="0">
                    <a:pos x="5" y="60"/>
                  </a:cxn>
                  <a:cxn ang="0">
                    <a:pos x="16" y="87"/>
                  </a:cxn>
                  <a:cxn ang="0">
                    <a:pos x="33" y="114"/>
                  </a:cxn>
                  <a:cxn ang="0">
                    <a:pos x="54" y="142"/>
                  </a:cxn>
                  <a:cxn ang="0">
                    <a:pos x="87" y="174"/>
                  </a:cxn>
                  <a:cxn ang="0">
                    <a:pos x="125" y="207"/>
                  </a:cxn>
                  <a:cxn ang="0">
                    <a:pos x="179" y="240"/>
                  </a:cxn>
                  <a:cxn ang="0">
                    <a:pos x="244" y="278"/>
                  </a:cxn>
                  <a:cxn ang="0">
                    <a:pos x="326" y="310"/>
                  </a:cxn>
                  <a:cxn ang="0">
                    <a:pos x="418" y="348"/>
                  </a:cxn>
                  <a:cxn ang="0">
                    <a:pos x="526" y="381"/>
                  </a:cxn>
                  <a:cxn ang="0">
                    <a:pos x="657" y="414"/>
                  </a:cxn>
                  <a:cxn ang="0">
                    <a:pos x="749" y="435"/>
                  </a:cxn>
                  <a:cxn ang="0">
                    <a:pos x="830" y="463"/>
                  </a:cxn>
                  <a:cxn ang="0">
                    <a:pos x="901" y="490"/>
                  </a:cxn>
                  <a:cxn ang="0">
                    <a:pos x="966" y="512"/>
                  </a:cxn>
                  <a:cxn ang="0">
                    <a:pos x="1015" y="539"/>
                  </a:cxn>
                  <a:cxn ang="0">
                    <a:pos x="1053" y="566"/>
                  </a:cxn>
                  <a:cxn ang="0">
                    <a:pos x="1080" y="593"/>
                  </a:cxn>
                  <a:cxn ang="0">
                    <a:pos x="1102" y="620"/>
                  </a:cxn>
                  <a:cxn ang="0">
                    <a:pos x="1112" y="648"/>
                  </a:cxn>
                  <a:cxn ang="0">
                    <a:pos x="1118" y="675"/>
                  </a:cxn>
                  <a:cxn ang="0">
                    <a:pos x="1112" y="697"/>
                  </a:cxn>
                  <a:cxn ang="0">
                    <a:pos x="1096" y="724"/>
                  </a:cxn>
                  <a:cxn ang="0">
                    <a:pos x="1080" y="746"/>
                  </a:cxn>
                  <a:cxn ang="0">
                    <a:pos x="1053" y="767"/>
                  </a:cxn>
                  <a:cxn ang="0">
                    <a:pos x="1015" y="789"/>
                  </a:cxn>
                  <a:cxn ang="0">
                    <a:pos x="977" y="811"/>
                  </a:cxn>
                  <a:cxn ang="0">
                    <a:pos x="1047" y="789"/>
                  </a:cxn>
                  <a:cxn ang="0">
                    <a:pos x="1107" y="767"/>
                  </a:cxn>
                  <a:cxn ang="0">
                    <a:pos x="1156" y="746"/>
                  </a:cxn>
                  <a:cxn ang="0">
                    <a:pos x="1199" y="724"/>
                  </a:cxn>
                  <a:cxn ang="0">
                    <a:pos x="1226" y="702"/>
                  </a:cxn>
                  <a:cxn ang="0">
                    <a:pos x="1248" y="675"/>
                  </a:cxn>
                  <a:cxn ang="0">
                    <a:pos x="1259" y="648"/>
                  </a:cxn>
                  <a:cxn ang="0">
                    <a:pos x="1259" y="615"/>
                  </a:cxn>
                  <a:cxn ang="0">
                    <a:pos x="1259" y="615"/>
                  </a:cxn>
                </a:cxnLst>
                <a:rect l="0" t="0" r="r" b="b"/>
                <a:pathLst>
                  <a:path w="1259" h="811">
                    <a:moveTo>
                      <a:pt x="1259" y="615"/>
                    </a:moveTo>
                    <a:lnTo>
                      <a:pt x="1248" y="588"/>
                    </a:lnTo>
                    <a:lnTo>
                      <a:pt x="1237" y="566"/>
                    </a:lnTo>
                    <a:lnTo>
                      <a:pt x="1216" y="539"/>
                    </a:lnTo>
                    <a:lnTo>
                      <a:pt x="1188" y="517"/>
                    </a:lnTo>
                    <a:lnTo>
                      <a:pt x="1123" y="479"/>
                    </a:lnTo>
                    <a:lnTo>
                      <a:pt x="1042" y="441"/>
                    </a:lnTo>
                    <a:lnTo>
                      <a:pt x="944" y="408"/>
                    </a:lnTo>
                    <a:lnTo>
                      <a:pt x="841" y="381"/>
                    </a:lnTo>
                    <a:lnTo>
                      <a:pt x="727" y="348"/>
                    </a:lnTo>
                    <a:lnTo>
                      <a:pt x="613" y="321"/>
                    </a:lnTo>
                    <a:lnTo>
                      <a:pt x="499" y="294"/>
                    </a:lnTo>
                    <a:lnTo>
                      <a:pt x="391" y="261"/>
                    </a:lnTo>
                    <a:lnTo>
                      <a:pt x="288" y="229"/>
                    </a:lnTo>
                    <a:lnTo>
                      <a:pt x="195" y="196"/>
                    </a:lnTo>
                    <a:lnTo>
                      <a:pt x="119" y="152"/>
                    </a:lnTo>
                    <a:lnTo>
                      <a:pt x="54" y="109"/>
                    </a:lnTo>
                    <a:lnTo>
                      <a:pt x="33" y="87"/>
                    </a:lnTo>
                    <a:lnTo>
                      <a:pt x="16" y="60"/>
                    </a:lnTo>
                    <a:lnTo>
                      <a:pt x="5" y="33"/>
                    </a:lnTo>
                    <a:lnTo>
                      <a:pt x="0" y="0"/>
                    </a:lnTo>
                    <a:lnTo>
                      <a:pt x="0" y="6"/>
                    </a:lnTo>
                    <a:lnTo>
                      <a:pt x="0" y="11"/>
                    </a:lnTo>
                    <a:lnTo>
                      <a:pt x="0" y="38"/>
                    </a:lnTo>
                    <a:lnTo>
                      <a:pt x="5" y="60"/>
                    </a:lnTo>
                    <a:lnTo>
                      <a:pt x="16" y="87"/>
                    </a:lnTo>
                    <a:lnTo>
                      <a:pt x="33" y="114"/>
                    </a:lnTo>
                    <a:lnTo>
                      <a:pt x="54" y="142"/>
                    </a:lnTo>
                    <a:lnTo>
                      <a:pt x="87" y="174"/>
                    </a:lnTo>
                    <a:lnTo>
                      <a:pt x="125" y="207"/>
                    </a:lnTo>
                    <a:lnTo>
                      <a:pt x="179" y="240"/>
                    </a:lnTo>
                    <a:lnTo>
                      <a:pt x="244" y="278"/>
                    </a:lnTo>
                    <a:lnTo>
                      <a:pt x="326" y="310"/>
                    </a:lnTo>
                    <a:lnTo>
                      <a:pt x="418" y="348"/>
                    </a:lnTo>
                    <a:lnTo>
                      <a:pt x="526" y="381"/>
                    </a:lnTo>
                    <a:lnTo>
                      <a:pt x="657" y="414"/>
                    </a:lnTo>
                    <a:lnTo>
                      <a:pt x="749" y="435"/>
                    </a:lnTo>
                    <a:lnTo>
                      <a:pt x="830" y="463"/>
                    </a:lnTo>
                    <a:lnTo>
                      <a:pt x="901" y="490"/>
                    </a:lnTo>
                    <a:lnTo>
                      <a:pt x="966" y="512"/>
                    </a:lnTo>
                    <a:lnTo>
                      <a:pt x="1015" y="539"/>
                    </a:lnTo>
                    <a:lnTo>
                      <a:pt x="1053" y="566"/>
                    </a:lnTo>
                    <a:lnTo>
                      <a:pt x="1080" y="593"/>
                    </a:lnTo>
                    <a:lnTo>
                      <a:pt x="1102" y="620"/>
                    </a:lnTo>
                    <a:lnTo>
                      <a:pt x="1112" y="648"/>
                    </a:lnTo>
                    <a:lnTo>
                      <a:pt x="1118" y="675"/>
                    </a:lnTo>
                    <a:lnTo>
                      <a:pt x="1112" y="697"/>
                    </a:lnTo>
                    <a:lnTo>
                      <a:pt x="1096" y="724"/>
                    </a:lnTo>
                    <a:lnTo>
                      <a:pt x="1080" y="746"/>
                    </a:lnTo>
                    <a:lnTo>
                      <a:pt x="1053" y="767"/>
                    </a:lnTo>
                    <a:lnTo>
                      <a:pt x="1015" y="789"/>
                    </a:lnTo>
                    <a:lnTo>
                      <a:pt x="977" y="811"/>
                    </a:lnTo>
                    <a:lnTo>
                      <a:pt x="1047" y="789"/>
                    </a:lnTo>
                    <a:lnTo>
                      <a:pt x="1107" y="767"/>
                    </a:lnTo>
                    <a:lnTo>
                      <a:pt x="1156" y="746"/>
                    </a:lnTo>
                    <a:lnTo>
                      <a:pt x="1199" y="724"/>
                    </a:lnTo>
                    <a:lnTo>
                      <a:pt x="1226" y="702"/>
                    </a:lnTo>
                    <a:lnTo>
                      <a:pt x="1248" y="675"/>
                    </a:lnTo>
                    <a:lnTo>
                      <a:pt x="1259" y="648"/>
                    </a:lnTo>
                    <a:lnTo>
                      <a:pt x="1259" y="615"/>
                    </a:lnTo>
                    <a:lnTo>
                      <a:pt x="1259" y="615"/>
                    </a:lnTo>
                    <a:close/>
                  </a:path>
                </a:pathLst>
              </a:custGeom>
              <a:gradFill rotWithShape="0">
                <a:gsLst>
                  <a:gs pos="0">
                    <a:schemeClr val="bg1"/>
                  </a:gs>
                  <a:gs pos="100000">
                    <a:schemeClr val="bg1">
                      <a:gamma/>
                      <a:shade val="90980"/>
                      <a:invGamma/>
                    </a:schemeClr>
                  </a:gs>
                </a:gsLst>
                <a:lin ang="2700000" scaled="1"/>
              </a:gradFill>
              <a:ln w="9525">
                <a:noFill/>
                <a:round/>
                <a:headEnd/>
                <a:tailEnd/>
              </a:ln>
            </p:spPr>
            <p:txBody>
              <a:bodyPr/>
              <a:lstStyle/>
              <a:p>
                <a:pPr>
                  <a:defRPr/>
                </a:pPr>
                <a:endParaRPr lang="ru-RU"/>
              </a:p>
            </p:txBody>
          </p:sp>
          <p:sp>
            <p:nvSpPr>
              <p:cNvPr id="146440" name="Freeform 8"/>
              <p:cNvSpPr>
                <a:spLocks/>
              </p:cNvSpPr>
              <p:nvPr/>
            </p:nvSpPr>
            <p:spPr bwMode="hidden">
              <a:xfrm>
                <a:off x="2900" y="3346"/>
                <a:ext cx="2849" cy="969"/>
              </a:xfrm>
              <a:custGeom>
                <a:avLst/>
                <a:gdLst/>
                <a:ahLst/>
                <a:cxnLst>
                  <a:cxn ang="0">
                    <a:pos x="92" y="958"/>
                  </a:cxn>
                  <a:cxn ang="0">
                    <a:pos x="0" y="969"/>
                  </a:cxn>
                  <a:cxn ang="0">
                    <a:pos x="391" y="969"/>
                  </a:cxn>
                  <a:cxn ang="0">
                    <a:pos x="434" y="947"/>
                  </a:cxn>
                  <a:cxn ang="0">
                    <a:pos x="483" y="914"/>
                  </a:cxn>
                  <a:cxn ang="0">
                    <a:pos x="554" y="876"/>
                  </a:cxn>
                  <a:cxn ang="0">
                    <a:pos x="635" y="838"/>
                  </a:cxn>
                  <a:cxn ang="0">
                    <a:pos x="727" y="794"/>
                  </a:cxn>
                  <a:cxn ang="0">
                    <a:pos x="836" y="745"/>
                  </a:cxn>
                  <a:cxn ang="0">
                    <a:pos x="961" y="696"/>
                  </a:cxn>
                  <a:cxn ang="0">
                    <a:pos x="1102" y="642"/>
                  </a:cxn>
                  <a:cxn ang="0">
                    <a:pos x="1259" y="582"/>
                  </a:cxn>
                  <a:cxn ang="0">
                    <a:pos x="1433" y="522"/>
                  </a:cxn>
                  <a:cxn ang="0">
                    <a:pos x="1623" y="462"/>
                  </a:cxn>
                  <a:cxn ang="0">
                    <a:pos x="1829" y="403"/>
                  </a:cxn>
                  <a:cxn ang="0">
                    <a:pos x="2057" y="343"/>
                  </a:cxn>
                  <a:cxn ang="0">
                    <a:pos x="2301" y="283"/>
                  </a:cxn>
                  <a:cxn ang="0">
                    <a:pos x="2567" y="223"/>
                  </a:cxn>
                  <a:cxn ang="0">
                    <a:pos x="2849" y="163"/>
                  </a:cxn>
                  <a:cxn ang="0">
                    <a:pos x="2849" y="0"/>
                  </a:cxn>
                  <a:cxn ang="0">
                    <a:pos x="2817" y="16"/>
                  </a:cxn>
                  <a:cxn ang="0">
                    <a:pos x="2773" y="33"/>
                  </a:cxn>
                  <a:cxn ang="0">
                    <a:pos x="2719" y="54"/>
                  </a:cxn>
                  <a:cxn ang="0">
                    <a:pos x="2648" y="76"/>
                  </a:cxn>
                  <a:cxn ang="0">
                    <a:pos x="2572" y="98"/>
                  </a:cxn>
                  <a:cxn ang="0">
                    <a:pos x="2491" y="120"/>
                  </a:cxn>
                  <a:cxn ang="0">
                    <a:pos x="2399" y="147"/>
                  </a:cxn>
                  <a:cxn ang="0">
                    <a:pos x="2301" y="169"/>
                  </a:cxn>
                  <a:cxn ang="0">
                    <a:pos x="2095" y="223"/>
                  </a:cxn>
                  <a:cxn ang="0">
                    <a:pos x="1889" y="277"/>
                  </a:cxn>
                  <a:cxn ang="0">
                    <a:pos x="1688" y="326"/>
                  </a:cxn>
                  <a:cxn ang="0">
                    <a:pos x="1590" y="354"/>
                  </a:cxn>
                  <a:cxn ang="0">
                    <a:pos x="1503" y="381"/>
                  </a:cxn>
                  <a:cxn ang="0">
                    <a:pos x="1107" y="506"/>
                  </a:cxn>
                  <a:cxn ang="0">
                    <a:pos x="912" y="577"/>
                  </a:cxn>
                  <a:cxn ang="0">
                    <a:pos x="727" y="647"/>
                  </a:cxn>
                  <a:cxn ang="0">
                    <a:pos x="548" y="718"/>
                  </a:cxn>
                  <a:cxn ang="0">
                    <a:pos x="380" y="794"/>
                  </a:cxn>
                  <a:cxn ang="0">
                    <a:pos x="228" y="876"/>
                  </a:cxn>
                  <a:cxn ang="0">
                    <a:pos x="92" y="958"/>
                  </a:cxn>
                  <a:cxn ang="0">
                    <a:pos x="92" y="958"/>
                  </a:cxn>
                </a:cxnLst>
                <a:rect l="0" t="0" r="r" b="b"/>
                <a:pathLst>
                  <a:path w="2849" h="969">
                    <a:moveTo>
                      <a:pt x="92" y="958"/>
                    </a:moveTo>
                    <a:lnTo>
                      <a:pt x="0" y="969"/>
                    </a:lnTo>
                    <a:lnTo>
                      <a:pt x="391" y="969"/>
                    </a:lnTo>
                    <a:lnTo>
                      <a:pt x="434" y="947"/>
                    </a:lnTo>
                    <a:lnTo>
                      <a:pt x="483" y="914"/>
                    </a:lnTo>
                    <a:lnTo>
                      <a:pt x="554" y="876"/>
                    </a:lnTo>
                    <a:lnTo>
                      <a:pt x="635" y="838"/>
                    </a:lnTo>
                    <a:lnTo>
                      <a:pt x="727" y="794"/>
                    </a:lnTo>
                    <a:lnTo>
                      <a:pt x="836" y="745"/>
                    </a:lnTo>
                    <a:lnTo>
                      <a:pt x="961" y="696"/>
                    </a:lnTo>
                    <a:lnTo>
                      <a:pt x="1102" y="642"/>
                    </a:lnTo>
                    <a:lnTo>
                      <a:pt x="1259" y="582"/>
                    </a:lnTo>
                    <a:lnTo>
                      <a:pt x="1433" y="522"/>
                    </a:lnTo>
                    <a:lnTo>
                      <a:pt x="1623" y="462"/>
                    </a:lnTo>
                    <a:lnTo>
                      <a:pt x="1829" y="403"/>
                    </a:lnTo>
                    <a:lnTo>
                      <a:pt x="2057" y="343"/>
                    </a:lnTo>
                    <a:lnTo>
                      <a:pt x="2301" y="283"/>
                    </a:lnTo>
                    <a:lnTo>
                      <a:pt x="2567" y="223"/>
                    </a:lnTo>
                    <a:lnTo>
                      <a:pt x="2849" y="163"/>
                    </a:lnTo>
                    <a:lnTo>
                      <a:pt x="2849" y="0"/>
                    </a:lnTo>
                    <a:lnTo>
                      <a:pt x="2817" y="16"/>
                    </a:lnTo>
                    <a:lnTo>
                      <a:pt x="2773" y="33"/>
                    </a:lnTo>
                    <a:lnTo>
                      <a:pt x="2719" y="54"/>
                    </a:lnTo>
                    <a:lnTo>
                      <a:pt x="2648" y="76"/>
                    </a:lnTo>
                    <a:lnTo>
                      <a:pt x="2572" y="98"/>
                    </a:lnTo>
                    <a:lnTo>
                      <a:pt x="2491" y="120"/>
                    </a:lnTo>
                    <a:lnTo>
                      <a:pt x="2399" y="147"/>
                    </a:lnTo>
                    <a:lnTo>
                      <a:pt x="2301" y="169"/>
                    </a:lnTo>
                    <a:lnTo>
                      <a:pt x="2095" y="223"/>
                    </a:lnTo>
                    <a:lnTo>
                      <a:pt x="1889" y="277"/>
                    </a:lnTo>
                    <a:lnTo>
                      <a:pt x="1688" y="326"/>
                    </a:lnTo>
                    <a:lnTo>
                      <a:pt x="1590" y="354"/>
                    </a:lnTo>
                    <a:lnTo>
                      <a:pt x="1503" y="381"/>
                    </a:lnTo>
                    <a:lnTo>
                      <a:pt x="1107" y="506"/>
                    </a:lnTo>
                    <a:lnTo>
                      <a:pt x="912" y="577"/>
                    </a:lnTo>
                    <a:lnTo>
                      <a:pt x="727" y="647"/>
                    </a:lnTo>
                    <a:lnTo>
                      <a:pt x="548" y="718"/>
                    </a:lnTo>
                    <a:lnTo>
                      <a:pt x="380" y="794"/>
                    </a:lnTo>
                    <a:lnTo>
                      <a:pt x="228" y="876"/>
                    </a:lnTo>
                    <a:lnTo>
                      <a:pt x="92" y="958"/>
                    </a:lnTo>
                    <a:lnTo>
                      <a:pt x="92" y="958"/>
                    </a:lnTo>
                    <a:close/>
                  </a:path>
                </a:pathLst>
              </a:custGeom>
              <a:gradFill rotWithShape="0">
                <a:gsLst>
                  <a:gs pos="0">
                    <a:schemeClr val="bg1">
                      <a:gamma/>
                      <a:shade val="81961"/>
                      <a:invGamma/>
                    </a:schemeClr>
                  </a:gs>
                  <a:gs pos="100000">
                    <a:schemeClr val="bg1"/>
                  </a:gs>
                </a:gsLst>
                <a:lin ang="5400000" scaled="1"/>
              </a:gradFill>
              <a:ln w="9525">
                <a:noFill/>
                <a:round/>
                <a:headEnd/>
                <a:tailEnd/>
              </a:ln>
            </p:spPr>
            <p:txBody>
              <a:bodyPr/>
              <a:lstStyle/>
              <a:p>
                <a:pPr>
                  <a:defRPr/>
                </a:pPr>
                <a:endParaRPr lang="ru-RU"/>
              </a:p>
            </p:txBody>
          </p:sp>
          <p:sp>
            <p:nvSpPr>
              <p:cNvPr id="146441" name="Freeform 9"/>
              <p:cNvSpPr>
                <a:spLocks/>
              </p:cNvSpPr>
              <p:nvPr/>
            </p:nvSpPr>
            <p:spPr bwMode="hidden">
              <a:xfrm>
                <a:off x="2748" y="2230"/>
                <a:ext cx="3007" cy="2085"/>
              </a:xfrm>
              <a:custGeom>
                <a:avLst/>
                <a:gdLst/>
                <a:ahLst/>
                <a:cxnLst>
                  <a:cxn ang="0">
                    <a:pos x="1433" y="474"/>
                  </a:cxn>
                  <a:cxn ang="0">
                    <a:pos x="1460" y="528"/>
                  </a:cxn>
                  <a:cxn ang="0">
                    <a:pos x="1541" y="593"/>
                  </a:cxn>
                  <a:cxn ang="0">
                    <a:pos x="1715" y="670"/>
                  </a:cxn>
                  <a:cxn ang="0">
                    <a:pos x="1927" y="735"/>
                  </a:cxn>
                  <a:cxn ang="0">
                    <a:pos x="2155" y="789"/>
                  </a:cxn>
                  <a:cxn ang="0">
                    <a:pos x="2372" y="849"/>
                  </a:cxn>
                  <a:cxn ang="0">
                    <a:pos x="2551" y="920"/>
                  </a:cxn>
                  <a:cxn ang="0">
                    <a:pos x="2638" y="980"/>
                  </a:cxn>
                  <a:cxn ang="0">
                    <a:pos x="2676" y="1029"/>
                  </a:cxn>
                  <a:cxn ang="0">
                    <a:pos x="2681" y="1083"/>
                  </a:cxn>
                  <a:cxn ang="0">
                    <a:pos x="2665" y="1127"/>
                  </a:cxn>
                  <a:cxn ang="0">
                    <a:pos x="2616" y="1170"/>
                  </a:cxn>
                  <a:cxn ang="0">
                    <a:pos x="2545" y="1208"/>
                  </a:cxn>
                  <a:cxn ang="0">
                    <a:pos x="2448" y="1241"/>
                  </a:cxn>
                  <a:cxn ang="0">
                    <a:pos x="2328" y="1274"/>
                  </a:cxn>
                  <a:cxn ang="0">
                    <a:pos x="2106" y="1328"/>
                  </a:cxn>
                  <a:cxn ang="0">
                    <a:pos x="1742" y="1421"/>
                  </a:cxn>
                  <a:cxn ang="0">
                    <a:pos x="1308" y="1540"/>
                  </a:cxn>
                  <a:cxn ang="0">
                    <a:pos x="820" y="1709"/>
                  </a:cxn>
                  <a:cxn ang="0">
                    <a:pos x="282" y="1943"/>
                  </a:cxn>
                  <a:cxn ang="0">
                    <a:pos x="152" y="2085"/>
                  </a:cxn>
                  <a:cxn ang="0">
                    <a:pos x="386" y="1992"/>
                  </a:cxn>
                  <a:cxn ang="0">
                    <a:pos x="700" y="1834"/>
                  </a:cxn>
                  <a:cxn ang="0">
                    <a:pos x="1064" y="1693"/>
                  </a:cxn>
                  <a:cxn ang="0">
                    <a:pos x="1661" y="1497"/>
                  </a:cxn>
                  <a:cxn ang="0">
                    <a:pos x="1845" y="1442"/>
                  </a:cxn>
                  <a:cxn ang="0">
                    <a:pos x="2252" y="1339"/>
                  </a:cxn>
                  <a:cxn ang="0">
                    <a:pos x="2551" y="1263"/>
                  </a:cxn>
                  <a:cxn ang="0">
                    <a:pos x="2730" y="1214"/>
                  </a:cxn>
                  <a:cxn ang="0">
                    <a:pos x="2876" y="1170"/>
                  </a:cxn>
                  <a:cxn ang="0">
                    <a:pos x="2974" y="1132"/>
                  </a:cxn>
                  <a:cxn ang="0">
                    <a:pos x="3007" y="871"/>
                  </a:cxn>
                  <a:cxn ang="0">
                    <a:pos x="2860" y="844"/>
                  </a:cxn>
                  <a:cxn ang="0">
                    <a:pos x="2670" y="806"/>
                  </a:cxn>
                  <a:cxn ang="0">
                    <a:pos x="2458" y="757"/>
                  </a:cxn>
                  <a:cxn ang="0">
                    <a:pos x="2138" y="670"/>
                  </a:cxn>
                  <a:cxn ang="0">
                    <a:pos x="1959" y="604"/>
                  </a:cxn>
                  <a:cxn ang="0">
                    <a:pos x="1824" y="534"/>
                  </a:cxn>
                  <a:cxn ang="0">
                    <a:pos x="1769" y="474"/>
                  </a:cxn>
                  <a:cxn ang="0">
                    <a:pos x="1753" y="436"/>
                  </a:cxn>
                  <a:cxn ang="0">
                    <a:pos x="1780" y="381"/>
                  </a:cxn>
                  <a:cxn ang="0">
                    <a:pos x="1862" y="316"/>
                  </a:cxn>
                  <a:cxn ang="0">
                    <a:pos x="1986" y="267"/>
                  </a:cxn>
                  <a:cxn ang="0">
                    <a:pos x="2149" y="229"/>
                  </a:cxn>
                  <a:cxn ang="0">
                    <a:pos x="2431" y="180"/>
                  </a:cxn>
                  <a:cxn ang="0">
                    <a:pos x="2827" y="125"/>
                  </a:cxn>
                  <a:cxn ang="0">
                    <a:pos x="3007" y="87"/>
                  </a:cxn>
                  <a:cxn ang="0">
                    <a:pos x="2909" y="22"/>
                  </a:cxn>
                  <a:cxn ang="0">
                    <a:pos x="2676" y="66"/>
                  </a:cxn>
                  <a:cxn ang="0">
                    <a:pos x="2285" y="120"/>
                  </a:cxn>
                  <a:cxn ang="0">
                    <a:pos x="2030" y="158"/>
                  </a:cxn>
                  <a:cxn ang="0">
                    <a:pos x="1791" y="202"/>
                  </a:cxn>
                  <a:cxn ang="0">
                    <a:pos x="1601" y="261"/>
                  </a:cxn>
                  <a:cxn ang="0">
                    <a:pos x="1471" y="338"/>
                  </a:cxn>
                  <a:cxn ang="0">
                    <a:pos x="1438" y="387"/>
                  </a:cxn>
                  <a:cxn ang="0">
                    <a:pos x="1427" y="441"/>
                  </a:cxn>
                </a:cxnLst>
                <a:rect l="0" t="0" r="r" b="b"/>
                <a:pathLst>
                  <a:path w="3007" h="2085">
                    <a:moveTo>
                      <a:pt x="1427" y="441"/>
                    </a:moveTo>
                    <a:lnTo>
                      <a:pt x="1433" y="474"/>
                    </a:lnTo>
                    <a:lnTo>
                      <a:pt x="1444" y="501"/>
                    </a:lnTo>
                    <a:lnTo>
                      <a:pt x="1460" y="528"/>
                    </a:lnTo>
                    <a:lnTo>
                      <a:pt x="1482" y="550"/>
                    </a:lnTo>
                    <a:lnTo>
                      <a:pt x="1541" y="593"/>
                    </a:lnTo>
                    <a:lnTo>
                      <a:pt x="1623" y="637"/>
                    </a:lnTo>
                    <a:lnTo>
                      <a:pt x="1715" y="670"/>
                    </a:lnTo>
                    <a:lnTo>
                      <a:pt x="1818" y="702"/>
                    </a:lnTo>
                    <a:lnTo>
                      <a:pt x="1927" y="735"/>
                    </a:lnTo>
                    <a:lnTo>
                      <a:pt x="2041" y="762"/>
                    </a:lnTo>
                    <a:lnTo>
                      <a:pt x="2155" y="789"/>
                    </a:lnTo>
                    <a:lnTo>
                      <a:pt x="2269" y="822"/>
                    </a:lnTo>
                    <a:lnTo>
                      <a:pt x="2372" y="849"/>
                    </a:lnTo>
                    <a:lnTo>
                      <a:pt x="2464" y="882"/>
                    </a:lnTo>
                    <a:lnTo>
                      <a:pt x="2551" y="920"/>
                    </a:lnTo>
                    <a:lnTo>
                      <a:pt x="2616" y="958"/>
                    </a:lnTo>
                    <a:lnTo>
                      <a:pt x="2638" y="980"/>
                    </a:lnTo>
                    <a:lnTo>
                      <a:pt x="2659" y="1007"/>
                    </a:lnTo>
                    <a:lnTo>
                      <a:pt x="2676" y="1029"/>
                    </a:lnTo>
                    <a:lnTo>
                      <a:pt x="2681" y="1056"/>
                    </a:lnTo>
                    <a:lnTo>
                      <a:pt x="2681" y="1083"/>
                    </a:lnTo>
                    <a:lnTo>
                      <a:pt x="2676" y="1105"/>
                    </a:lnTo>
                    <a:lnTo>
                      <a:pt x="2665" y="1127"/>
                    </a:lnTo>
                    <a:lnTo>
                      <a:pt x="2643" y="1149"/>
                    </a:lnTo>
                    <a:lnTo>
                      <a:pt x="2616" y="1170"/>
                    </a:lnTo>
                    <a:lnTo>
                      <a:pt x="2583" y="1187"/>
                    </a:lnTo>
                    <a:lnTo>
                      <a:pt x="2545" y="1208"/>
                    </a:lnTo>
                    <a:lnTo>
                      <a:pt x="2502" y="1225"/>
                    </a:lnTo>
                    <a:lnTo>
                      <a:pt x="2448" y="1241"/>
                    </a:lnTo>
                    <a:lnTo>
                      <a:pt x="2388" y="1257"/>
                    </a:lnTo>
                    <a:lnTo>
                      <a:pt x="2328" y="1274"/>
                    </a:lnTo>
                    <a:lnTo>
                      <a:pt x="2258" y="1290"/>
                    </a:lnTo>
                    <a:lnTo>
                      <a:pt x="2106" y="1328"/>
                    </a:lnTo>
                    <a:lnTo>
                      <a:pt x="1932" y="1372"/>
                    </a:lnTo>
                    <a:lnTo>
                      <a:pt x="1742" y="1421"/>
                    </a:lnTo>
                    <a:lnTo>
                      <a:pt x="1531" y="1475"/>
                    </a:lnTo>
                    <a:lnTo>
                      <a:pt x="1308" y="1540"/>
                    </a:lnTo>
                    <a:lnTo>
                      <a:pt x="1069" y="1617"/>
                    </a:lnTo>
                    <a:lnTo>
                      <a:pt x="820" y="1709"/>
                    </a:lnTo>
                    <a:lnTo>
                      <a:pt x="554" y="1818"/>
                    </a:lnTo>
                    <a:lnTo>
                      <a:pt x="282" y="1943"/>
                    </a:lnTo>
                    <a:lnTo>
                      <a:pt x="0" y="2085"/>
                    </a:lnTo>
                    <a:lnTo>
                      <a:pt x="152" y="2085"/>
                    </a:lnTo>
                    <a:lnTo>
                      <a:pt x="244" y="2074"/>
                    </a:lnTo>
                    <a:lnTo>
                      <a:pt x="386" y="1992"/>
                    </a:lnTo>
                    <a:lnTo>
                      <a:pt x="537" y="1910"/>
                    </a:lnTo>
                    <a:lnTo>
                      <a:pt x="700" y="1834"/>
                    </a:lnTo>
                    <a:lnTo>
                      <a:pt x="879" y="1763"/>
                    </a:lnTo>
                    <a:lnTo>
                      <a:pt x="1064" y="1693"/>
                    </a:lnTo>
                    <a:lnTo>
                      <a:pt x="1259" y="1622"/>
                    </a:lnTo>
                    <a:lnTo>
                      <a:pt x="1661" y="1497"/>
                    </a:lnTo>
                    <a:lnTo>
                      <a:pt x="1748" y="1470"/>
                    </a:lnTo>
                    <a:lnTo>
                      <a:pt x="1845" y="1442"/>
                    </a:lnTo>
                    <a:lnTo>
                      <a:pt x="2046" y="1393"/>
                    </a:lnTo>
                    <a:lnTo>
                      <a:pt x="2252" y="1339"/>
                    </a:lnTo>
                    <a:lnTo>
                      <a:pt x="2458" y="1285"/>
                    </a:lnTo>
                    <a:lnTo>
                      <a:pt x="2551" y="1263"/>
                    </a:lnTo>
                    <a:lnTo>
                      <a:pt x="2643" y="1236"/>
                    </a:lnTo>
                    <a:lnTo>
                      <a:pt x="2730" y="1214"/>
                    </a:lnTo>
                    <a:lnTo>
                      <a:pt x="2806" y="1192"/>
                    </a:lnTo>
                    <a:lnTo>
                      <a:pt x="2876" y="1170"/>
                    </a:lnTo>
                    <a:lnTo>
                      <a:pt x="2931" y="1149"/>
                    </a:lnTo>
                    <a:lnTo>
                      <a:pt x="2974" y="1132"/>
                    </a:lnTo>
                    <a:lnTo>
                      <a:pt x="3007" y="1116"/>
                    </a:lnTo>
                    <a:lnTo>
                      <a:pt x="3007" y="871"/>
                    </a:lnTo>
                    <a:lnTo>
                      <a:pt x="2941" y="860"/>
                    </a:lnTo>
                    <a:lnTo>
                      <a:pt x="2860" y="844"/>
                    </a:lnTo>
                    <a:lnTo>
                      <a:pt x="2773" y="827"/>
                    </a:lnTo>
                    <a:lnTo>
                      <a:pt x="2670" y="806"/>
                    </a:lnTo>
                    <a:lnTo>
                      <a:pt x="2567" y="784"/>
                    </a:lnTo>
                    <a:lnTo>
                      <a:pt x="2458" y="757"/>
                    </a:lnTo>
                    <a:lnTo>
                      <a:pt x="2241" y="702"/>
                    </a:lnTo>
                    <a:lnTo>
                      <a:pt x="2138" y="670"/>
                    </a:lnTo>
                    <a:lnTo>
                      <a:pt x="2046" y="637"/>
                    </a:lnTo>
                    <a:lnTo>
                      <a:pt x="1959" y="604"/>
                    </a:lnTo>
                    <a:lnTo>
                      <a:pt x="1883" y="566"/>
                    </a:lnTo>
                    <a:lnTo>
                      <a:pt x="1824" y="534"/>
                    </a:lnTo>
                    <a:lnTo>
                      <a:pt x="1780" y="495"/>
                    </a:lnTo>
                    <a:lnTo>
                      <a:pt x="1769" y="474"/>
                    </a:lnTo>
                    <a:lnTo>
                      <a:pt x="1758" y="457"/>
                    </a:lnTo>
                    <a:lnTo>
                      <a:pt x="1753" y="436"/>
                    </a:lnTo>
                    <a:lnTo>
                      <a:pt x="1758" y="419"/>
                    </a:lnTo>
                    <a:lnTo>
                      <a:pt x="1780" y="381"/>
                    </a:lnTo>
                    <a:lnTo>
                      <a:pt x="1813" y="343"/>
                    </a:lnTo>
                    <a:lnTo>
                      <a:pt x="1862" y="316"/>
                    </a:lnTo>
                    <a:lnTo>
                      <a:pt x="1921" y="289"/>
                    </a:lnTo>
                    <a:lnTo>
                      <a:pt x="1986" y="267"/>
                    </a:lnTo>
                    <a:lnTo>
                      <a:pt x="2062" y="245"/>
                    </a:lnTo>
                    <a:lnTo>
                      <a:pt x="2149" y="229"/>
                    </a:lnTo>
                    <a:lnTo>
                      <a:pt x="2236" y="213"/>
                    </a:lnTo>
                    <a:lnTo>
                      <a:pt x="2431" y="180"/>
                    </a:lnTo>
                    <a:lnTo>
                      <a:pt x="2627" y="158"/>
                    </a:lnTo>
                    <a:lnTo>
                      <a:pt x="2827" y="125"/>
                    </a:lnTo>
                    <a:lnTo>
                      <a:pt x="2920" y="109"/>
                    </a:lnTo>
                    <a:lnTo>
                      <a:pt x="3007" y="87"/>
                    </a:lnTo>
                    <a:lnTo>
                      <a:pt x="3007" y="0"/>
                    </a:lnTo>
                    <a:lnTo>
                      <a:pt x="2909" y="22"/>
                    </a:lnTo>
                    <a:lnTo>
                      <a:pt x="2795" y="44"/>
                    </a:lnTo>
                    <a:lnTo>
                      <a:pt x="2676" y="66"/>
                    </a:lnTo>
                    <a:lnTo>
                      <a:pt x="2551" y="82"/>
                    </a:lnTo>
                    <a:lnTo>
                      <a:pt x="2285" y="120"/>
                    </a:lnTo>
                    <a:lnTo>
                      <a:pt x="2155" y="136"/>
                    </a:lnTo>
                    <a:lnTo>
                      <a:pt x="2030" y="158"/>
                    </a:lnTo>
                    <a:lnTo>
                      <a:pt x="1905" y="174"/>
                    </a:lnTo>
                    <a:lnTo>
                      <a:pt x="1791" y="202"/>
                    </a:lnTo>
                    <a:lnTo>
                      <a:pt x="1688" y="229"/>
                    </a:lnTo>
                    <a:lnTo>
                      <a:pt x="1601" y="261"/>
                    </a:lnTo>
                    <a:lnTo>
                      <a:pt x="1525" y="300"/>
                    </a:lnTo>
                    <a:lnTo>
                      <a:pt x="1471" y="338"/>
                    </a:lnTo>
                    <a:lnTo>
                      <a:pt x="1455" y="359"/>
                    </a:lnTo>
                    <a:lnTo>
                      <a:pt x="1438" y="387"/>
                    </a:lnTo>
                    <a:lnTo>
                      <a:pt x="1427" y="414"/>
                    </a:lnTo>
                    <a:lnTo>
                      <a:pt x="1427" y="441"/>
                    </a:lnTo>
                    <a:lnTo>
                      <a:pt x="1427" y="441"/>
                    </a:lnTo>
                    <a:close/>
                  </a:path>
                </a:pathLst>
              </a:custGeom>
              <a:solidFill>
                <a:schemeClr val="bg1"/>
              </a:solidFill>
              <a:ln w="9525">
                <a:noFill/>
                <a:round/>
                <a:headEnd/>
                <a:tailEnd/>
              </a:ln>
            </p:spPr>
            <p:txBody>
              <a:bodyPr/>
              <a:lstStyle/>
              <a:p>
                <a:pPr>
                  <a:defRPr/>
                </a:pPr>
                <a:endParaRPr lang="ru-RU"/>
              </a:p>
            </p:txBody>
          </p:sp>
          <p:sp>
            <p:nvSpPr>
              <p:cNvPr id="146442" name="Freeform 10"/>
              <p:cNvSpPr>
                <a:spLocks/>
              </p:cNvSpPr>
              <p:nvPr/>
            </p:nvSpPr>
            <p:spPr bwMode="hidden">
              <a:xfrm>
                <a:off x="4501" y="2317"/>
                <a:ext cx="1248" cy="539"/>
              </a:xfrm>
              <a:custGeom>
                <a:avLst/>
                <a:gdLst/>
                <a:ahLst/>
                <a:cxnLst>
                  <a:cxn ang="0">
                    <a:pos x="0" y="332"/>
                  </a:cxn>
                  <a:cxn ang="0">
                    <a:pos x="0" y="360"/>
                  </a:cxn>
                  <a:cxn ang="0">
                    <a:pos x="5" y="387"/>
                  </a:cxn>
                  <a:cxn ang="0">
                    <a:pos x="27" y="414"/>
                  </a:cxn>
                  <a:cxn ang="0">
                    <a:pos x="54" y="436"/>
                  </a:cxn>
                  <a:cxn ang="0">
                    <a:pos x="92" y="463"/>
                  </a:cxn>
                  <a:cxn ang="0">
                    <a:pos x="141" y="490"/>
                  </a:cxn>
                  <a:cxn ang="0">
                    <a:pos x="195" y="512"/>
                  </a:cxn>
                  <a:cxn ang="0">
                    <a:pos x="255" y="539"/>
                  </a:cxn>
                  <a:cxn ang="0">
                    <a:pos x="212" y="517"/>
                  </a:cxn>
                  <a:cxn ang="0">
                    <a:pos x="179" y="490"/>
                  </a:cxn>
                  <a:cxn ang="0">
                    <a:pos x="157" y="468"/>
                  </a:cxn>
                  <a:cxn ang="0">
                    <a:pos x="141" y="447"/>
                  </a:cxn>
                  <a:cxn ang="0">
                    <a:pos x="136" y="425"/>
                  </a:cxn>
                  <a:cxn ang="0">
                    <a:pos x="136" y="403"/>
                  </a:cxn>
                  <a:cxn ang="0">
                    <a:pos x="141" y="381"/>
                  </a:cxn>
                  <a:cxn ang="0">
                    <a:pos x="157" y="365"/>
                  </a:cxn>
                  <a:cxn ang="0">
                    <a:pos x="179" y="343"/>
                  </a:cxn>
                  <a:cxn ang="0">
                    <a:pos x="201" y="327"/>
                  </a:cxn>
                  <a:cxn ang="0">
                    <a:pos x="266" y="294"/>
                  </a:cxn>
                  <a:cxn ang="0">
                    <a:pos x="353" y="262"/>
                  </a:cxn>
                  <a:cxn ang="0">
                    <a:pos x="445" y="234"/>
                  </a:cxn>
                  <a:cxn ang="0">
                    <a:pos x="554" y="213"/>
                  </a:cxn>
                  <a:cxn ang="0">
                    <a:pos x="662" y="191"/>
                  </a:cxn>
                  <a:cxn ang="0">
                    <a:pos x="890" y="153"/>
                  </a:cxn>
                  <a:cxn ang="0">
                    <a:pos x="993" y="136"/>
                  </a:cxn>
                  <a:cxn ang="0">
                    <a:pos x="1091" y="120"/>
                  </a:cxn>
                  <a:cxn ang="0">
                    <a:pos x="1178" y="115"/>
                  </a:cxn>
                  <a:cxn ang="0">
                    <a:pos x="1248" y="104"/>
                  </a:cxn>
                  <a:cxn ang="0">
                    <a:pos x="1248" y="0"/>
                  </a:cxn>
                  <a:cxn ang="0">
                    <a:pos x="1161" y="22"/>
                  </a:cxn>
                  <a:cxn ang="0">
                    <a:pos x="1069" y="38"/>
                  </a:cxn>
                  <a:cxn ang="0">
                    <a:pos x="874" y="71"/>
                  </a:cxn>
                  <a:cxn ang="0">
                    <a:pos x="673" y="93"/>
                  </a:cxn>
                  <a:cxn ang="0">
                    <a:pos x="483" y="126"/>
                  </a:cxn>
                  <a:cxn ang="0">
                    <a:pos x="391" y="142"/>
                  </a:cxn>
                  <a:cxn ang="0">
                    <a:pos x="309" y="158"/>
                  </a:cxn>
                  <a:cxn ang="0">
                    <a:pos x="228" y="180"/>
                  </a:cxn>
                  <a:cxn ang="0">
                    <a:pos x="163" y="202"/>
                  </a:cxn>
                  <a:cxn ang="0">
                    <a:pos x="103" y="229"/>
                  </a:cxn>
                  <a:cxn ang="0">
                    <a:pos x="54" y="256"/>
                  </a:cxn>
                  <a:cxn ang="0">
                    <a:pos x="22" y="294"/>
                  </a:cxn>
                  <a:cxn ang="0">
                    <a:pos x="0" y="332"/>
                  </a:cxn>
                  <a:cxn ang="0">
                    <a:pos x="0" y="332"/>
                  </a:cxn>
                </a:cxnLst>
                <a:rect l="0" t="0" r="r" b="b"/>
                <a:pathLst>
                  <a:path w="1248" h="539">
                    <a:moveTo>
                      <a:pt x="0" y="332"/>
                    </a:moveTo>
                    <a:lnTo>
                      <a:pt x="0" y="360"/>
                    </a:lnTo>
                    <a:lnTo>
                      <a:pt x="5" y="387"/>
                    </a:lnTo>
                    <a:lnTo>
                      <a:pt x="27" y="414"/>
                    </a:lnTo>
                    <a:lnTo>
                      <a:pt x="54" y="436"/>
                    </a:lnTo>
                    <a:lnTo>
                      <a:pt x="92" y="463"/>
                    </a:lnTo>
                    <a:lnTo>
                      <a:pt x="141" y="490"/>
                    </a:lnTo>
                    <a:lnTo>
                      <a:pt x="195" y="512"/>
                    </a:lnTo>
                    <a:lnTo>
                      <a:pt x="255" y="539"/>
                    </a:lnTo>
                    <a:lnTo>
                      <a:pt x="212" y="517"/>
                    </a:lnTo>
                    <a:lnTo>
                      <a:pt x="179" y="490"/>
                    </a:lnTo>
                    <a:lnTo>
                      <a:pt x="157" y="468"/>
                    </a:lnTo>
                    <a:lnTo>
                      <a:pt x="141" y="447"/>
                    </a:lnTo>
                    <a:lnTo>
                      <a:pt x="136" y="425"/>
                    </a:lnTo>
                    <a:lnTo>
                      <a:pt x="136" y="403"/>
                    </a:lnTo>
                    <a:lnTo>
                      <a:pt x="141" y="381"/>
                    </a:lnTo>
                    <a:lnTo>
                      <a:pt x="157" y="365"/>
                    </a:lnTo>
                    <a:lnTo>
                      <a:pt x="179" y="343"/>
                    </a:lnTo>
                    <a:lnTo>
                      <a:pt x="201" y="327"/>
                    </a:lnTo>
                    <a:lnTo>
                      <a:pt x="266" y="294"/>
                    </a:lnTo>
                    <a:lnTo>
                      <a:pt x="353" y="262"/>
                    </a:lnTo>
                    <a:lnTo>
                      <a:pt x="445" y="234"/>
                    </a:lnTo>
                    <a:lnTo>
                      <a:pt x="554" y="213"/>
                    </a:lnTo>
                    <a:lnTo>
                      <a:pt x="662" y="191"/>
                    </a:lnTo>
                    <a:lnTo>
                      <a:pt x="890" y="153"/>
                    </a:lnTo>
                    <a:lnTo>
                      <a:pt x="993" y="136"/>
                    </a:lnTo>
                    <a:lnTo>
                      <a:pt x="1091" y="120"/>
                    </a:lnTo>
                    <a:lnTo>
                      <a:pt x="1178" y="115"/>
                    </a:lnTo>
                    <a:lnTo>
                      <a:pt x="1248" y="104"/>
                    </a:lnTo>
                    <a:lnTo>
                      <a:pt x="1248" y="0"/>
                    </a:lnTo>
                    <a:lnTo>
                      <a:pt x="1161" y="22"/>
                    </a:lnTo>
                    <a:lnTo>
                      <a:pt x="1069" y="38"/>
                    </a:lnTo>
                    <a:lnTo>
                      <a:pt x="874" y="71"/>
                    </a:lnTo>
                    <a:lnTo>
                      <a:pt x="673" y="93"/>
                    </a:lnTo>
                    <a:lnTo>
                      <a:pt x="483" y="126"/>
                    </a:lnTo>
                    <a:lnTo>
                      <a:pt x="391" y="142"/>
                    </a:lnTo>
                    <a:lnTo>
                      <a:pt x="309" y="158"/>
                    </a:lnTo>
                    <a:lnTo>
                      <a:pt x="228" y="180"/>
                    </a:lnTo>
                    <a:lnTo>
                      <a:pt x="163" y="202"/>
                    </a:lnTo>
                    <a:lnTo>
                      <a:pt x="103" y="229"/>
                    </a:lnTo>
                    <a:lnTo>
                      <a:pt x="54" y="256"/>
                    </a:lnTo>
                    <a:lnTo>
                      <a:pt x="22" y="294"/>
                    </a:lnTo>
                    <a:lnTo>
                      <a:pt x="0" y="332"/>
                    </a:lnTo>
                    <a:lnTo>
                      <a:pt x="0" y="332"/>
                    </a:lnTo>
                    <a:close/>
                  </a:path>
                </a:pathLst>
              </a:custGeom>
              <a:gradFill rotWithShape="0">
                <a:gsLst>
                  <a:gs pos="0">
                    <a:schemeClr val="bg1">
                      <a:gamma/>
                      <a:shade val="87843"/>
                      <a:invGamma/>
                    </a:schemeClr>
                  </a:gs>
                  <a:gs pos="100000">
                    <a:schemeClr val="bg1"/>
                  </a:gs>
                </a:gsLst>
                <a:lin ang="2700000" scaled="1"/>
              </a:gradFill>
              <a:ln w="9525">
                <a:noFill/>
                <a:round/>
                <a:headEnd/>
                <a:tailEnd/>
              </a:ln>
            </p:spPr>
            <p:txBody>
              <a:bodyPr/>
              <a:lstStyle/>
              <a:p>
                <a:pPr>
                  <a:defRPr/>
                </a:pPr>
                <a:endParaRPr lang="ru-RU"/>
              </a:p>
            </p:txBody>
          </p:sp>
        </p:grpSp>
        <p:sp>
          <p:nvSpPr>
            <p:cNvPr id="146443" name="Freeform 11"/>
            <p:cNvSpPr>
              <a:spLocks/>
            </p:cNvSpPr>
            <p:nvPr/>
          </p:nvSpPr>
          <p:spPr bwMode="hidden">
            <a:xfrm>
              <a:off x="3322" y="1341"/>
              <a:ext cx="1825" cy="1537"/>
            </a:xfrm>
            <a:custGeom>
              <a:avLst/>
              <a:gdLst/>
              <a:ahLst/>
              <a:cxnLst>
                <a:cxn ang="0">
                  <a:pos x="982" y="1061"/>
                </a:cxn>
                <a:cxn ang="0">
                  <a:pos x="1357" y="1012"/>
                </a:cxn>
                <a:cxn ang="0">
                  <a:pos x="1666" y="957"/>
                </a:cxn>
                <a:cxn ang="0">
                  <a:pos x="1916" y="897"/>
                </a:cxn>
                <a:cxn ang="0">
                  <a:pos x="2100" y="832"/>
                </a:cxn>
                <a:cxn ang="0">
                  <a:pos x="2220" y="756"/>
                </a:cxn>
                <a:cxn ang="0">
                  <a:pos x="2285" y="669"/>
                </a:cxn>
                <a:cxn ang="0">
                  <a:pos x="2290" y="560"/>
                </a:cxn>
                <a:cxn ang="0">
                  <a:pos x="2241" y="457"/>
                </a:cxn>
                <a:cxn ang="0">
                  <a:pos x="2144" y="364"/>
                </a:cxn>
                <a:cxn ang="0">
                  <a:pos x="2008" y="277"/>
                </a:cxn>
                <a:cxn ang="0">
                  <a:pos x="1769" y="157"/>
                </a:cxn>
                <a:cxn ang="0">
                  <a:pos x="1612" y="92"/>
                </a:cxn>
                <a:cxn ang="0">
                  <a:pos x="1476" y="43"/>
                </a:cxn>
                <a:cxn ang="0">
                  <a:pos x="1384" y="10"/>
                </a:cxn>
                <a:cxn ang="0">
                  <a:pos x="1346" y="0"/>
                </a:cxn>
                <a:cxn ang="0">
                  <a:pos x="1655" y="119"/>
                </a:cxn>
                <a:cxn ang="0">
                  <a:pos x="1948" y="255"/>
                </a:cxn>
                <a:cxn ang="0">
                  <a:pos x="2068" y="326"/>
                </a:cxn>
                <a:cxn ang="0">
                  <a:pos x="2171" y="402"/>
                </a:cxn>
                <a:cxn ang="0">
                  <a:pos x="2236" y="478"/>
                </a:cxn>
                <a:cxn ang="0">
                  <a:pos x="2263" y="560"/>
                </a:cxn>
                <a:cxn ang="0">
                  <a:pos x="2241" y="636"/>
                </a:cxn>
                <a:cxn ang="0">
                  <a:pos x="2171" y="702"/>
                </a:cxn>
                <a:cxn ang="0">
                  <a:pos x="2062" y="756"/>
                </a:cxn>
                <a:cxn ang="0">
                  <a:pos x="1921" y="800"/>
                </a:cxn>
                <a:cxn ang="0">
                  <a:pos x="1748" y="843"/>
                </a:cxn>
                <a:cxn ang="0">
                  <a:pos x="1351" y="908"/>
                </a:cxn>
                <a:cxn ang="0">
                  <a:pos x="923" y="968"/>
                </a:cxn>
                <a:cxn ang="0">
                  <a:pos x="521" y="1028"/>
                </a:cxn>
                <a:cxn ang="0">
                  <a:pos x="353" y="1066"/>
                </a:cxn>
                <a:cxn ang="0">
                  <a:pos x="206" y="1104"/>
                </a:cxn>
                <a:cxn ang="0">
                  <a:pos x="92" y="1148"/>
                </a:cxn>
                <a:cxn ang="0">
                  <a:pos x="22" y="1202"/>
                </a:cxn>
                <a:cxn ang="0">
                  <a:pos x="0" y="1262"/>
                </a:cxn>
                <a:cxn ang="0">
                  <a:pos x="27" y="1327"/>
                </a:cxn>
                <a:cxn ang="0">
                  <a:pos x="98" y="1382"/>
                </a:cxn>
                <a:cxn ang="0">
                  <a:pos x="196" y="1425"/>
                </a:cxn>
                <a:cxn ang="0">
                  <a:pos x="326" y="1469"/>
                </a:cxn>
                <a:cxn ang="0">
                  <a:pos x="217" y="1414"/>
                </a:cxn>
                <a:cxn ang="0">
                  <a:pos x="147" y="1360"/>
                </a:cxn>
                <a:cxn ang="0">
                  <a:pos x="120" y="1306"/>
                </a:cxn>
                <a:cxn ang="0">
                  <a:pos x="141" y="1257"/>
                </a:cxn>
                <a:cxn ang="0">
                  <a:pos x="212" y="1208"/>
                </a:cxn>
                <a:cxn ang="0">
                  <a:pos x="342" y="1164"/>
                </a:cxn>
                <a:cxn ang="0">
                  <a:pos x="527" y="1121"/>
                </a:cxn>
                <a:cxn ang="0">
                  <a:pos x="771" y="1088"/>
                </a:cxn>
              </a:cxnLst>
              <a:rect l="0" t="0" r="r" b="b"/>
              <a:pathLst>
                <a:path w="2296" h="1469">
                  <a:moveTo>
                    <a:pt x="771" y="1088"/>
                  </a:moveTo>
                  <a:lnTo>
                    <a:pt x="982" y="1061"/>
                  </a:lnTo>
                  <a:lnTo>
                    <a:pt x="1178" y="1034"/>
                  </a:lnTo>
                  <a:lnTo>
                    <a:pt x="1357" y="1012"/>
                  </a:lnTo>
                  <a:lnTo>
                    <a:pt x="1520" y="985"/>
                  </a:lnTo>
                  <a:lnTo>
                    <a:pt x="1666" y="957"/>
                  </a:lnTo>
                  <a:lnTo>
                    <a:pt x="1796" y="930"/>
                  </a:lnTo>
                  <a:lnTo>
                    <a:pt x="1916" y="897"/>
                  </a:lnTo>
                  <a:lnTo>
                    <a:pt x="2013" y="870"/>
                  </a:lnTo>
                  <a:lnTo>
                    <a:pt x="2100" y="832"/>
                  </a:lnTo>
                  <a:lnTo>
                    <a:pt x="2171" y="800"/>
                  </a:lnTo>
                  <a:lnTo>
                    <a:pt x="2220" y="756"/>
                  </a:lnTo>
                  <a:lnTo>
                    <a:pt x="2263" y="712"/>
                  </a:lnTo>
                  <a:lnTo>
                    <a:pt x="2285" y="669"/>
                  </a:lnTo>
                  <a:lnTo>
                    <a:pt x="2296" y="614"/>
                  </a:lnTo>
                  <a:lnTo>
                    <a:pt x="2290" y="560"/>
                  </a:lnTo>
                  <a:lnTo>
                    <a:pt x="2269" y="500"/>
                  </a:lnTo>
                  <a:lnTo>
                    <a:pt x="2241" y="457"/>
                  </a:lnTo>
                  <a:lnTo>
                    <a:pt x="2198" y="408"/>
                  </a:lnTo>
                  <a:lnTo>
                    <a:pt x="2144" y="364"/>
                  </a:lnTo>
                  <a:lnTo>
                    <a:pt x="2079" y="321"/>
                  </a:lnTo>
                  <a:lnTo>
                    <a:pt x="2008" y="277"/>
                  </a:lnTo>
                  <a:lnTo>
                    <a:pt x="1927" y="234"/>
                  </a:lnTo>
                  <a:lnTo>
                    <a:pt x="1769" y="157"/>
                  </a:lnTo>
                  <a:lnTo>
                    <a:pt x="1688" y="125"/>
                  </a:lnTo>
                  <a:lnTo>
                    <a:pt x="1612" y="92"/>
                  </a:lnTo>
                  <a:lnTo>
                    <a:pt x="1536" y="65"/>
                  </a:lnTo>
                  <a:lnTo>
                    <a:pt x="1476" y="43"/>
                  </a:lnTo>
                  <a:lnTo>
                    <a:pt x="1422" y="27"/>
                  </a:lnTo>
                  <a:lnTo>
                    <a:pt x="1384" y="10"/>
                  </a:lnTo>
                  <a:lnTo>
                    <a:pt x="1357" y="5"/>
                  </a:lnTo>
                  <a:lnTo>
                    <a:pt x="1346" y="0"/>
                  </a:lnTo>
                  <a:lnTo>
                    <a:pt x="1498" y="54"/>
                  </a:lnTo>
                  <a:lnTo>
                    <a:pt x="1655" y="119"/>
                  </a:lnTo>
                  <a:lnTo>
                    <a:pt x="1807" y="185"/>
                  </a:lnTo>
                  <a:lnTo>
                    <a:pt x="1948" y="255"/>
                  </a:lnTo>
                  <a:lnTo>
                    <a:pt x="2013" y="288"/>
                  </a:lnTo>
                  <a:lnTo>
                    <a:pt x="2068" y="326"/>
                  </a:lnTo>
                  <a:lnTo>
                    <a:pt x="2122" y="364"/>
                  </a:lnTo>
                  <a:lnTo>
                    <a:pt x="2171" y="402"/>
                  </a:lnTo>
                  <a:lnTo>
                    <a:pt x="2209" y="440"/>
                  </a:lnTo>
                  <a:lnTo>
                    <a:pt x="2236" y="478"/>
                  </a:lnTo>
                  <a:lnTo>
                    <a:pt x="2252" y="522"/>
                  </a:lnTo>
                  <a:lnTo>
                    <a:pt x="2263" y="560"/>
                  </a:lnTo>
                  <a:lnTo>
                    <a:pt x="2258" y="598"/>
                  </a:lnTo>
                  <a:lnTo>
                    <a:pt x="2241" y="636"/>
                  </a:lnTo>
                  <a:lnTo>
                    <a:pt x="2214" y="669"/>
                  </a:lnTo>
                  <a:lnTo>
                    <a:pt x="2171" y="702"/>
                  </a:lnTo>
                  <a:lnTo>
                    <a:pt x="2122" y="729"/>
                  </a:lnTo>
                  <a:lnTo>
                    <a:pt x="2062" y="756"/>
                  </a:lnTo>
                  <a:lnTo>
                    <a:pt x="1997" y="778"/>
                  </a:lnTo>
                  <a:lnTo>
                    <a:pt x="1921" y="800"/>
                  </a:lnTo>
                  <a:lnTo>
                    <a:pt x="1834" y="821"/>
                  </a:lnTo>
                  <a:lnTo>
                    <a:pt x="1748" y="843"/>
                  </a:lnTo>
                  <a:lnTo>
                    <a:pt x="1552" y="876"/>
                  </a:lnTo>
                  <a:lnTo>
                    <a:pt x="1351" y="908"/>
                  </a:lnTo>
                  <a:lnTo>
                    <a:pt x="1134" y="941"/>
                  </a:lnTo>
                  <a:lnTo>
                    <a:pt x="923" y="968"/>
                  </a:lnTo>
                  <a:lnTo>
                    <a:pt x="716" y="995"/>
                  </a:lnTo>
                  <a:lnTo>
                    <a:pt x="521" y="1028"/>
                  </a:lnTo>
                  <a:lnTo>
                    <a:pt x="434" y="1044"/>
                  </a:lnTo>
                  <a:lnTo>
                    <a:pt x="353" y="1066"/>
                  </a:lnTo>
                  <a:lnTo>
                    <a:pt x="277" y="1082"/>
                  </a:lnTo>
                  <a:lnTo>
                    <a:pt x="206" y="1104"/>
                  </a:lnTo>
                  <a:lnTo>
                    <a:pt x="147" y="1126"/>
                  </a:lnTo>
                  <a:lnTo>
                    <a:pt x="92" y="1148"/>
                  </a:lnTo>
                  <a:lnTo>
                    <a:pt x="54" y="1175"/>
                  </a:lnTo>
                  <a:lnTo>
                    <a:pt x="22" y="1202"/>
                  </a:lnTo>
                  <a:lnTo>
                    <a:pt x="6" y="1229"/>
                  </a:lnTo>
                  <a:lnTo>
                    <a:pt x="0" y="1262"/>
                  </a:lnTo>
                  <a:lnTo>
                    <a:pt x="11" y="1295"/>
                  </a:lnTo>
                  <a:lnTo>
                    <a:pt x="27" y="1327"/>
                  </a:lnTo>
                  <a:lnTo>
                    <a:pt x="54" y="1355"/>
                  </a:lnTo>
                  <a:lnTo>
                    <a:pt x="98" y="1382"/>
                  </a:lnTo>
                  <a:lnTo>
                    <a:pt x="141" y="1404"/>
                  </a:lnTo>
                  <a:lnTo>
                    <a:pt x="196" y="1425"/>
                  </a:lnTo>
                  <a:lnTo>
                    <a:pt x="261" y="1447"/>
                  </a:lnTo>
                  <a:lnTo>
                    <a:pt x="326" y="1469"/>
                  </a:lnTo>
                  <a:lnTo>
                    <a:pt x="266" y="1442"/>
                  </a:lnTo>
                  <a:lnTo>
                    <a:pt x="217" y="1414"/>
                  </a:lnTo>
                  <a:lnTo>
                    <a:pt x="174" y="1387"/>
                  </a:lnTo>
                  <a:lnTo>
                    <a:pt x="147" y="1360"/>
                  </a:lnTo>
                  <a:lnTo>
                    <a:pt x="125" y="1333"/>
                  </a:lnTo>
                  <a:lnTo>
                    <a:pt x="120" y="1306"/>
                  </a:lnTo>
                  <a:lnTo>
                    <a:pt x="125" y="1278"/>
                  </a:lnTo>
                  <a:lnTo>
                    <a:pt x="141" y="1257"/>
                  </a:lnTo>
                  <a:lnTo>
                    <a:pt x="174" y="1229"/>
                  </a:lnTo>
                  <a:lnTo>
                    <a:pt x="212" y="1208"/>
                  </a:lnTo>
                  <a:lnTo>
                    <a:pt x="272" y="1186"/>
                  </a:lnTo>
                  <a:lnTo>
                    <a:pt x="342" y="1164"/>
                  </a:lnTo>
                  <a:lnTo>
                    <a:pt x="423" y="1142"/>
                  </a:lnTo>
                  <a:lnTo>
                    <a:pt x="527" y="1121"/>
                  </a:lnTo>
                  <a:lnTo>
                    <a:pt x="641" y="1104"/>
                  </a:lnTo>
                  <a:lnTo>
                    <a:pt x="771" y="1088"/>
                  </a:lnTo>
                  <a:lnTo>
                    <a:pt x="771" y="1088"/>
                  </a:lnTo>
                  <a:close/>
                </a:path>
              </a:pathLst>
            </a:custGeom>
            <a:gradFill rotWithShape="0">
              <a:gsLst>
                <a:gs pos="0">
                  <a:schemeClr val="bg1">
                    <a:gamma/>
                    <a:shade val="84706"/>
                    <a:invGamma/>
                  </a:schemeClr>
                </a:gs>
                <a:gs pos="100000">
                  <a:schemeClr val="bg1"/>
                </a:gs>
              </a:gsLst>
              <a:lin ang="2700000" scaled="1"/>
            </a:gradFill>
            <a:ln w="9525">
              <a:noFill/>
              <a:round/>
              <a:headEnd/>
              <a:tailEnd/>
            </a:ln>
          </p:spPr>
          <p:txBody>
            <a:bodyPr/>
            <a:lstStyle/>
            <a:p>
              <a:pPr>
                <a:defRPr/>
              </a:pPr>
              <a:endParaRPr lang="ru-RU"/>
            </a:p>
          </p:txBody>
        </p:sp>
        <p:sp>
          <p:nvSpPr>
            <p:cNvPr id="146444" name="Freeform 12"/>
            <p:cNvSpPr>
              <a:spLocks/>
            </p:cNvSpPr>
            <p:nvPr/>
          </p:nvSpPr>
          <p:spPr bwMode="hidden">
            <a:xfrm>
              <a:off x="0" y="0"/>
              <a:ext cx="5758" cy="1776"/>
            </a:xfrm>
            <a:custGeom>
              <a:avLst/>
              <a:gdLst/>
              <a:ahLst/>
              <a:cxnLst>
                <a:cxn ang="0">
                  <a:pos x="0" y="0"/>
                </a:cxn>
                <a:cxn ang="0">
                  <a:pos x="0" y="1906"/>
                </a:cxn>
                <a:cxn ang="0">
                  <a:pos x="5740" y="1906"/>
                </a:cxn>
                <a:cxn ang="0">
                  <a:pos x="5740" y="0"/>
                </a:cxn>
                <a:cxn ang="0">
                  <a:pos x="0" y="0"/>
                </a:cxn>
                <a:cxn ang="0">
                  <a:pos x="0" y="0"/>
                </a:cxn>
              </a:cxnLst>
              <a:rect l="0" t="0" r="r" b="b"/>
              <a:pathLst>
                <a:path w="5740" h="1906">
                  <a:moveTo>
                    <a:pt x="0" y="0"/>
                  </a:moveTo>
                  <a:lnTo>
                    <a:pt x="0" y="1906"/>
                  </a:lnTo>
                  <a:lnTo>
                    <a:pt x="5740" y="1906"/>
                  </a:lnTo>
                  <a:lnTo>
                    <a:pt x="5740" y="0"/>
                  </a:lnTo>
                  <a:lnTo>
                    <a:pt x="0" y="0"/>
                  </a:lnTo>
                  <a:lnTo>
                    <a:pt x="0" y="0"/>
                  </a:lnTo>
                  <a:close/>
                </a:path>
              </a:pathLst>
            </a:custGeom>
            <a:gradFill rotWithShape="0">
              <a:gsLst>
                <a:gs pos="0">
                  <a:schemeClr val="bg2"/>
                </a:gs>
                <a:gs pos="100000">
                  <a:schemeClr val="bg1"/>
                </a:gs>
              </a:gsLst>
              <a:lin ang="5400000" scaled="1"/>
            </a:gradFill>
            <a:ln w="9525">
              <a:noFill/>
              <a:round/>
              <a:headEnd/>
              <a:tailEnd/>
            </a:ln>
          </p:spPr>
          <p:txBody>
            <a:bodyPr/>
            <a:lstStyle/>
            <a:p>
              <a:pPr>
                <a:defRPr/>
              </a:pPr>
              <a:endParaRPr lang="ru-RU"/>
            </a:p>
          </p:txBody>
        </p:sp>
      </p:grpSp>
      <p:sp>
        <p:nvSpPr>
          <p:cNvPr id="146445" name="Rectangle 13"/>
          <p:cNvSpPr>
            <a:spLocks noGrp="1" noRot="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ru-RU" smtClean="0"/>
              <a:t>Образец заголовка</a:t>
            </a:r>
          </a:p>
        </p:txBody>
      </p:sp>
      <p:sp>
        <p:nvSpPr>
          <p:cNvPr id="146446" name="Rectangle 14"/>
          <p:cNvSpPr>
            <a:spLocks noGrp="1" noChangeArrowheads="1"/>
          </p:cNvSpPr>
          <p:nvPr>
            <p:ph type="ftr" sz="quarter" idx="3"/>
          </p:nvPr>
        </p:nvSpPr>
        <p:spPr bwMode="auto">
          <a:xfrm>
            <a:off x="3124200" y="6248400"/>
            <a:ext cx="2895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200"/>
            </a:lvl1pPr>
          </a:lstStyle>
          <a:p>
            <a:pPr>
              <a:defRPr/>
            </a:pPr>
            <a:endParaRPr lang="ru-RU"/>
          </a:p>
        </p:txBody>
      </p:sp>
      <p:sp>
        <p:nvSpPr>
          <p:cNvPr id="146447" name="Rectangle 15"/>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p>
        </p:txBody>
      </p:sp>
    </p:spTree>
  </p:cSld>
  <p:clrMap bg1="dk2" tx1="lt1" bg2="dk1" tx2="lt2" accent1="accent1" accent2="accent2" accent3="accent3" accent4="accent4" accent5="accent5" accent6="accent6" hlink="hlink" folHlink="folHlink"/>
  <p:sldLayoutIdLst>
    <p:sldLayoutId id="2147484223" r:id="rId1"/>
    <p:sldLayoutId id="2147484208" r:id="rId2"/>
    <p:sldLayoutId id="2147484209" r:id="rId3"/>
    <p:sldLayoutId id="2147484210" r:id="rId4"/>
    <p:sldLayoutId id="2147484211" r:id="rId5"/>
    <p:sldLayoutId id="2147484212" r:id="rId6"/>
    <p:sldLayoutId id="2147484213" r:id="rId7"/>
    <p:sldLayoutId id="2147484214" r:id="rId8"/>
    <p:sldLayoutId id="2147484215" r:id="rId9"/>
    <p:sldLayoutId id="2147484216" r:id="rId10"/>
    <p:sldLayoutId id="2147484217" r:id="rId11"/>
  </p:sldLayoutIdLst>
  <p:timing>
    <p:tnLst>
      <p:par>
        <p:cTn id="1" dur="indefinite" restart="never" nodeType="tmRoot"/>
      </p:par>
    </p:tnLst>
  </p:timing>
  <p:txStyles>
    <p:titleStyle>
      <a:lvl1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2pPr>
      <a:lvl3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3pPr>
      <a:lvl4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4pPr>
      <a:lvl5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5pPr>
      <a:lvl6pPr marL="4572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6pPr>
      <a:lvl7pPr marL="9144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7pPr>
      <a:lvl8pPr marL="13716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8pPr>
      <a:lvl9pPr marL="18288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9pPr>
    </p:titleStyle>
    <p:bodyStyle>
      <a:lvl1pPr marL="342900" indent="-342900" algn="l" rtl="0" eaLnBrk="0" fontAlgn="base" hangingPunct="0">
        <a:spcBef>
          <a:spcPct val="20000"/>
        </a:spcBef>
        <a:spcAft>
          <a:spcPct val="0"/>
        </a:spcAft>
        <a:buClr>
          <a:schemeClr val="hlink"/>
        </a:buClr>
        <a:buSzPct val="70000"/>
        <a:buFont typeface="Wingdings"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accent2"/>
        </a:buClr>
        <a:buSzPct val="70000"/>
        <a:buFont typeface="Wingdings" pitchFamily="2" charset="2"/>
        <a:buChar char="n"/>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tx2"/>
        </a:buClr>
        <a:buSzPct val="70000"/>
        <a:buFont typeface="Wingdings" pitchFamily="2" charset="2"/>
        <a:buChar char="n"/>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lr>
          <a:schemeClr val="accent2"/>
        </a:buClr>
        <a:buSzPct val="70000"/>
        <a:buFont typeface="Wingdings" pitchFamily="2" charset="2"/>
        <a:buChar char="n"/>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5.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0.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9.xml"/></Relationships>
</file>

<file path=ppt/slides/_rels/slide2.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5.xml"/></Relationships>
</file>

<file path=ppt/slides/_rels/slide5.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notesSlide" Target="../notesSlides/notesSlide5.xml"/><Relationship Id="rId1" Type="http://schemas.openxmlformats.org/officeDocument/2006/relationships/slideLayout" Target="../slideLayouts/slideLayout48.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5.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0.xml"/></Relationships>
</file>

<file path=ppt/slides/_rels/slide8.x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notesSlide" Target="../notesSlides/notesSlide8.xml"/><Relationship Id="rId1" Type="http://schemas.openxmlformats.org/officeDocument/2006/relationships/slideLayout" Target="../slideLayouts/slideLayout39.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p:txBody>
          <a:bodyPr/>
          <a:lstStyle/>
          <a:p>
            <a:pPr eaLnBrk="1" hangingPunct="1">
              <a:defRPr/>
            </a:pPr>
            <a:r>
              <a:rPr lang="ru-RU" sz="4800" smtClean="0"/>
              <a:t>КАК НЕ НУЖНО ДЕЛАТЬ ПРЕЗЕНТАЦИИ</a:t>
            </a:r>
          </a:p>
        </p:txBody>
      </p:sp>
      <p:sp>
        <p:nvSpPr>
          <p:cNvPr id="2051" name="Rectangle 3"/>
          <p:cNvSpPr>
            <a:spLocks noGrp="1" noChangeArrowheads="1"/>
          </p:cNvSpPr>
          <p:nvPr>
            <p:ph type="subTitle" idx="1"/>
          </p:nvPr>
        </p:nvSpPr>
        <p:spPr/>
        <p:txBody>
          <a:bodyPr/>
          <a:lstStyle/>
          <a:p>
            <a:pPr eaLnBrk="1" hangingPunct="1">
              <a:defRPr/>
            </a:pPr>
            <a:endParaRPr lang="ru-RU" dirty="0" smtClean="0"/>
          </a:p>
        </p:txBody>
      </p:sp>
    </p:spTree>
  </p:cSld>
  <p:clrMapOvr>
    <a:masterClrMapping/>
  </p:clrMapOvr>
  <p:transition spd="slow"/>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1116013" y="981075"/>
            <a:ext cx="7793037" cy="1462088"/>
          </a:xfrm>
        </p:spPr>
        <p:txBody>
          <a:bodyPr/>
          <a:lstStyle/>
          <a:p>
            <a:pPr eaLnBrk="1" hangingPunct="1"/>
            <a:r>
              <a:rPr lang="ru-RU" sz="4800" smtClean="0"/>
              <a:t>Основные направления изменений улучшения  содержания  стандарта </a:t>
            </a:r>
            <a:r>
              <a:rPr lang="en-US" sz="4800" smtClean="0"/>
              <a:t>(1)</a:t>
            </a:r>
            <a:endParaRPr lang="ru-RU" sz="4800" smtClean="0"/>
          </a:p>
        </p:txBody>
      </p:sp>
      <p:sp>
        <p:nvSpPr>
          <p:cNvPr id="22531" name="Rectangle 3"/>
          <p:cNvSpPr>
            <a:spLocks noGrp="1" noChangeArrowheads="1"/>
          </p:cNvSpPr>
          <p:nvPr>
            <p:ph type="body" idx="1"/>
          </p:nvPr>
        </p:nvSpPr>
        <p:spPr>
          <a:xfrm>
            <a:off x="1116013" y="2349500"/>
            <a:ext cx="7772400" cy="4114800"/>
          </a:xfrm>
        </p:spPr>
        <p:txBody>
          <a:bodyPr/>
          <a:lstStyle/>
          <a:p>
            <a:pPr eaLnBrk="1" hangingPunct="1">
              <a:lnSpc>
                <a:spcPct val="90000"/>
              </a:lnSpc>
            </a:pPr>
            <a:r>
              <a:rPr lang="ru-RU" sz="2400" smtClean="0"/>
              <a:t>Расширение и конкретизация  ряда вопросов по темам</a:t>
            </a:r>
            <a:r>
              <a:rPr lang="en-US" sz="2400" smtClean="0"/>
              <a:t>;</a:t>
            </a:r>
          </a:p>
          <a:p>
            <a:pPr eaLnBrk="1" hangingPunct="1">
              <a:lnSpc>
                <a:spcPct val="90000"/>
              </a:lnSpc>
              <a:buFont typeface="Wingdings" pitchFamily="2" charset="2"/>
              <a:buNone/>
            </a:pPr>
            <a:r>
              <a:rPr lang="ru-RU" sz="2400" i="1" smtClean="0">
                <a:solidFill>
                  <a:srgbClr val="CCCCFF"/>
                </a:solidFill>
              </a:rPr>
              <a:t>Пример </a:t>
            </a:r>
            <a:r>
              <a:rPr lang="en-US" sz="2400" i="1" smtClean="0">
                <a:solidFill>
                  <a:srgbClr val="CCCCFF"/>
                </a:solidFill>
              </a:rPr>
              <a:t>”</a:t>
            </a:r>
            <a:r>
              <a:rPr lang="ru-RU" sz="2400" i="1" smtClean="0">
                <a:solidFill>
                  <a:srgbClr val="CCCCFF"/>
                </a:solidFill>
              </a:rPr>
              <a:t>История телеграфных столбов</a:t>
            </a:r>
            <a:r>
              <a:rPr lang="en-US" sz="2400" i="1" smtClean="0">
                <a:solidFill>
                  <a:srgbClr val="CCCCFF"/>
                </a:solidFill>
              </a:rPr>
              <a:t>”</a:t>
            </a:r>
            <a:endParaRPr lang="ru-RU" sz="2400" i="1" smtClean="0">
              <a:solidFill>
                <a:srgbClr val="CCCCFF"/>
              </a:solidFill>
            </a:endParaRPr>
          </a:p>
          <a:p>
            <a:pPr eaLnBrk="1" hangingPunct="1">
              <a:lnSpc>
                <a:spcPct val="90000"/>
              </a:lnSpc>
              <a:buFont typeface="Wingdings" pitchFamily="2" charset="2"/>
              <a:buNone/>
            </a:pPr>
            <a:r>
              <a:rPr lang="ru-RU" sz="2400" i="1" smtClean="0">
                <a:solidFill>
                  <a:srgbClr val="CCCCFF"/>
                </a:solidFill>
              </a:rPr>
              <a:t>Вводятся такие понятия как пацаки, интеллигенция</a:t>
            </a:r>
            <a:r>
              <a:rPr lang="en-US" sz="2400" i="1" smtClean="0">
                <a:solidFill>
                  <a:srgbClr val="CCCCFF"/>
                </a:solidFill>
              </a:rPr>
              <a:t>, </a:t>
            </a:r>
            <a:r>
              <a:rPr lang="ru-RU" sz="2400" i="1" smtClean="0">
                <a:solidFill>
                  <a:srgbClr val="CCCCFF"/>
                </a:solidFill>
              </a:rPr>
              <a:t>зарубежье, чатлане, и т.д.</a:t>
            </a:r>
          </a:p>
          <a:p>
            <a:pPr eaLnBrk="1" hangingPunct="1">
              <a:lnSpc>
                <a:spcPct val="90000"/>
              </a:lnSpc>
              <a:buFont typeface="Wingdings" pitchFamily="2" charset="2"/>
              <a:buNone/>
            </a:pPr>
            <a:r>
              <a:rPr lang="ru-RU" sz="2400" smtClean="0">
                <a:solidFill>
                  <a:schemeClr val="hlink"/>
                </a:solidFill>
              </a:rPr>
              <a:t>Углубление содержания материалов путем введения некоторых понятий более обобщенного уровня (по сравнению с  базовым стандартом)</a:t>
            </a:r>
            <a:r>
              <a:rPr lang="en-US" sz="2400" smtClean="0">
                <a:solidFill>
                  <a:schemeClr val="hlink"/>
                </a:solidFill>
              </a:rPr>
              <a:t>;</a:t>
            </a:r>
          </a:p>
          <a:p>
            <a:pPr eaLnBrk="1" hangingPunct="1">
              <a:lnSpc>
                <a:spcPct val="90000"/>
              </a:lnSpc>
              <a:buFont typeface="Wingdings" pitchFamily="2" charset="2"/>
              <a:buNone/>
            </a:pPr>
            <a:r>
              <a:rPr lang="ru-RU" sz="2400" i="1" smtClean="0">
                <a:solidFill>
                  <a:srgbClr val="FFFF00"/>
                </a:solidFill>
              </a:rPr>
              <a:t>Пример </a:t>
            </a:r>
            <a:r>
              <a:rPr lang="en-US" sz="2400" i="1" smtClean="0">
                <a:solidFill>
                  <a:srgbClr val="FFFF00"/>
                </a:solidFill>
              </a:rPr>
              <a:t>”</a:t>
            </a:r>
            <a:r>
              <a:rPr lang="ru-RU" sz="2400" i="1" smtClean="0">
                <a:solidFill>
                  <a:srgbClr val="FFFF00"/>
                </a:solidFill>
              </a:rPr>
              <a:t>Пепелац и гравицапа</a:t>
            </a:r>
            <a:r>
              <a:rPr lang="en-US" sz="2400" i="1" smtClean="0">
                <a:solidFill>
                  <a:srgbClr val="FFFF00"/>
                </a:solidFill>
              </a:rPr>
              <a:t>”</a:t>
            </a:r>
            <a:endParaRPr lang="ru-RU" sz="2400" i="1" smtClean="0">
              <a:solidFill>
                <a:srgbClr val="FFFF00"/>
              </a:solidFill>
            </a:endParaRPr>
          </a:p>
          <a:p>
            <a:pPr eaLnBrk="1" hangingPunct="1">
              <a:lnSpc>
                <a:spcPct val="90000"/>
              </a:lnSpc>
              <a:buFont typeface="Wingdings" pitchFamily="2" charset="2"/>
              <a:buNone/>
            </a:pPr>
            <a:r>
              <a:rPr lang="ru-RU" sz="2400" i="1" smtClean="0">
                <a:solidFill>
                  <a:srgbClr val="FFFF00"/>
                </a:solidFill>
              </a:rPr>
              <a:t>Причины и предпосылки образования пепелаца, мобилизационный  характер гравицапы и т.д.</a:t>
            </a:r>
          </a:p>
          <a:p>
            <a:pPr eaLnBrk="1" hangingPunct="1">
              <a:lnSpc>
                <a:spcPct val="90000"/>
              </a:lnSpc>
              <a:buFont typeface="Wingdings" pitchFamily="2" charset="2"/>
              <a:buNone/>
            </a:pPr>
            <a:endParaRPr lang="ru-RU" sz="2400" smtClean="0">
              <a:solidFill>
                <a:schemeClr val="folHlink"/>
              </a:solidFill>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3454" name="Group 30"/>
          <p:cNvGraphicFramePr>
            <a:graphicFrameLocks noGrp="1"/>
          </p:cNvGraphicFramePr>
          <p:nvPr>
            <p:ph/>
          </p:nvPr>
        </p:nvGraphicFramePr>
        <p:xfrm>
          <a:off x="1150938" y="214313"/>
          <a:ext cx="7804150" cy="5815584"/>
        </p:xfrm>
        <a:graphic>
          <a:graphicData uri="http://schemas.openxmlformats.org/drawingml/2006/table">
            <a:tbl>
              <a:tblPr/>
              <a:tblGrid>
                <a:gridCol w="3902075"/>
                <a:gridCol w="3902075"/>
              </a:tblGrid>
              <a:tr h="1082675">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ru-RU" sz="2800" b="1" i="0" u="none" strike="noStrike" cap="none" normalizeH="0" baseline="0" smtClean="0">
                          <a:ln>
                            <a:noFill/>
                          </a:ln>
                          <a:solidFill>
                            <a:schemeClr val="tx1"/>
                          </a:solidFill>
                          <a:effectLst/>
                          <a:latin typeface="Tahoma" pitchFamily="34" charset="0"/>
                        </a:rPr>
                        <a:t>Предполагаемый результат, выраженный </a:t>
                      </a: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ru-RU" sz="2800" b="1" i="0" u="none" strike="noStrike" cap="none" normalizeH="0" baseline="0" smtClean="0">
                          <a:ln>
                            <a:noFill/>
                          </a:ln>
                          <a:solidFill>
                            <a:schemeClr val="tx1"/>
                          </a:solidFill>
                          <a:effectLst/>
                          <a:latin typeface="Tahoma" pitchFamily="34" charset="0"/>
                        </a:rPr>
                        <a:t>в формате дивергенционного подхода</a:t>
                      </a:r>
                      <a:r>
                        <a:rPr kumimoji="0" lang="ru-RU" sz="2800" b="0" i="0" u="none" strike="noStrike" cap="none" normalizeH="0" baseline="0" smtClean="0">
                          <a:ln>
                            <a:noFill/>
                          </a:ln>
                          <a:solidFill>
                            <a:schemeClr val="tx1"/>
                          </a:solidFill>
                          <a:effectLst/>
                          <a:latin typeface="Tahoma" pitchFamily="34" charset="0"/>
                        </a:rPr>
                        <a:t> </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ru-RU" sz="2800" b="1" i="0" u="none" strike="noStrike" cap="none" normalizeH="0" baseline="0" smtClean="0">
                          <a:ln>
                            <a:noFill/>
                          </a:ln>
                          <a:solidFill>
                            <a:schemeClr val="tx1"/>
                          </a:solidFill>
                          <a:effectLst/>
                          <a:latin typeface="Tahoma" pitchFamily="34" charset="0"/>
                        </a:rPr>
                        <a:t>Технологии современной концепции выращивания телеграфных столбов</a:t>
                      </a:r>
                      <a:endParaRPr kumimoji="0" lang="ru-RU" sz="2800" b="0" i="0" u="none" strike="noStrike" cap="none" normalizeH="0" baseline="0" smtClean="0">
                        <a:ln>
                          <a:noFill/>
                        </a:ln>
                        <a:solidFill>
                          <a:schemeClr val="tx1"/>
                        </a:solidFill>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081088">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ru-RU" sz="2800" b="0" i="0" u="none" strike="noStrike" cap="none" normalizeH="0" baseline="0" smtClean="0">
                          <a:ln>
                            <a:noFill/>
                          </a:ln>
                          <a:solidFill>
                            <a:schemeClr val="tx1"/>
                          </a:solidFill>
                          <a:effectLst/>
                          <a:latin typeface="Tahoma" pitchFamily="34" charset="0"/>
                        </a:rPr>
                        <a:t>Информационная ротация и турбулентная ламинарность – </a:t>
                      </a:r>
                      <a:r>
                        <a:rPr kumimoji="0" lang="ru-RU" sz="2800" b="1" i="0" u="none" strike="noStrike" cap="none" normalizeH="0" baseline="0" smtClean="0">
                          <a:ln>
                            <a:noFill/>
                          </a:ln>
                          <a:solidFill>
                            <a:schemeClr val="tx1"/>
                          </a:solidFill>
                          <a:effectLst/>
                          <a:latin typeface="Tahoma" pitchFamily="34" charset="0"/>
                        </a:rPr>
                        <a:t>«брить»</a:t>
                      </a:r>
                      <a:r>
                        <a:rPr kumimoji="0" lang="ru-RU" sz="2800" b="0" i="0" u="none" strike="noStrike" cap="none" normalizeH="0" baseline="0" smtClean="0">
                          <a:ln>
                            <a:noFill/>
                          </a:ln>
                          <a:solidFill>
                            <a:schemeClr val="tx1"/>
                          </a:solidFill>
                          <a:effectLst/>
                          <a:latin typeface="Tahoma" pitchFamily="34" charset="0"/>
                        </a:rPr>
                        <a:t>, </a:t>
                      </a:r>
                      <a:r>
                        <a:rPr kumimoji="0" lang="ru-RU" sz="2800" b="1" i="0" u="none" strike="noStrike" cap="none" normalizeH="0" baseline="0" smtClean="0">
                          <a:ln>
                            <a:noFill/>
                          </a:ln>
                          <a:solidFill>
                            <a:schemeClr val="tx1"/>
                          </a:solidFill>
                          <a:effectLst/>
                          <a:latin typeface="Tahoma" pitchFamily="34" charset="0"/>
                        </a:rPr>
                        <a:t>«стелить»</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ru-RU" sz="2800" b="0" i="0" u="none" strike="noStrike" cap="none" normalizeH="0" baseline="0" smtClean="0">
                          <a:ln>
                            <a:noFill/>
                          </a:ln>
                          <a:solidFill>
                            <a:schemeClr val="tx1"/>
                          </a:solidFill>
                          <a:effectLst/>
                          <a:latin typeface="Tahoma" pitchFamily="34" charset="0"/>
                        </a:rPr>
                        <a:t>сублимационные технологии, психология развития истерического мышления, синергетика проблемного завития</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ChangeArrowheads="1"/>
          </p:cNvSpPr>
          <p:nvPr/>
        </p:nvSpPr>
        <p:spPr bwMode="auto">
          <a:xfrm>
            <a:off x="3132138" y="476250"/>
            <a:ext cx="2663825" cy="576263"/>
          </a:xfrm>
          <a:prstGeom prst="rect">
            <a:avLst/>
          </a:prstGeom>
          <a:solidFill>
            <a:schemeClr val="accent1"/>
          </a:solidFill>
          <a:ln w="9525">
            <a:solidFill>
              <a:schemeClr val="tx1"/>
            </a:solidFill>
            <a:miter lim="800000"/>
            <a:headEnd/>
            <a:tailEnd/>
          </a:ln>
        </p:spPr>
        <p:txBody>
          <a:bodyPr wrap="none" anchor="ctr"/>
          <a:lstStyle/>
          <a:p>
            <a:pPr algn="ctr"/>
            <a:r>
              <a:rPr lang="ru-RU" sz="2400" b="1">
                <a:solidFill>
                  <a:schemeClr val="tx2"/>
                </a:solidFill>
                <a:cs typeface="Arial" charset="0"/>
              </a:rPr>
              <a:t>заданность</a:t>
            </a:r>
          </a:p>
        </p:txBody>
      </p:sp>
      <p:sp>
        <p:nvSpPr>
          <p:cNvPr id="24579" name="Rectangle 3"/>
          <p:cNvSpPr>
            <a:spLocks noChangeArrowheads="1"/>
          </p:cNvSpPr>
          <p:nvPr/>
        </p:nvSpPr>
        <p:spPr bwMode="auto">
          <a:xfrm>
            <a:off x="2771775" y="1628775"/>
            <a:ext cx="3527425" cy="1223963"/>
          </a:xfrm>
          <a:prstGeom prst="rect">
            <a:avLst/>
          </a:prstGeom>
          <a:solidFill>
            <a:srgbClr val="FF0000"/>
          </a:solidFill>
          <a:ln w="9525">
            <a:solidFill>
              <a:schemeClr val="tx1"/>
            </a:solidFill>
            <a:miter lim="800000"/>
            <a:headEnd/>
            <a:tailEnd/>
          </a:ln>
        </p:spPr>
        <p:txBody>
          <a:bodyPr wrap="none" anchor="ctr"/>
          <a:lstStyle/>
          <a:p>
            <a:pPr algn="ctr"/>
            <a:r>
              <a:rPr lang="ru-RU" sz="2400" b="1">
                <a:solidFill>
                  <a:schemeClr val="tx2"/>
                </a:solidFill>
                <a:cs typeface="Arial" charset="0"/>
              </a:rPr>
              <a:t>Современные </a:t>
            </a:r>
          </a:p>
          <a:p>
            <a:pPr algn="ctr"/>
            <a:r>
              <a:rPr lang="ru-RU" sz="2400" b="1">
                <a:solidFill>
                  <a:schemeClr val="tx2"/>
                </a:solidFill>
                <a:cs typeface="Arial" charset="0"/>
              </a:rPr>
              <a:t> технологии</a:t>
            </a:r>
          </a:p>
        </p:txBody>
      </p:sp>
      <p:sp>
        <p:nvSpPr>
          <p:cNvPr id="24580" name="Rectangle 4"/>
          <p:cNvSpPr>
            <a:spLocks noChangeArrowheads="1"/>
          </p:cNvSpPr>
          <p:nvPr/>
        </p:nvSpPr>
        <p:spPr bwMode="auto">
          <a:xfrm>
            <a:off x="2051050" y="2852738"/>
            <a:ext cx="4824413" cy="1008062"/>
          </a:xfrm>
          <a:prstGeom prst="rect">
            <a:avLst/>
          </a:prstGeom>
          <a:solidFill>
            <a:srgbClr val="00FF00"/>
          </a:solidFill>
          <a:ln w="9525">
            <a:solidFill>
              <a:schemeClr val="tx1"/>
            </a:solidFill>
            <a:miter lim="800000"/>
            <a:headEnd/>
            <a:tailEnd/>
          </a:ln>
        </p:spPr>
        <p:txBody>
          <a:bodyPr wrap="none" anchor="ctr"/>
          <a:lstStyle/>
          <a:p>
            <a:pPr algn="ctr"/>
            <a:r>
              <a:rPr lang="ru-RU" sz="2400" b="1">
                <a:solidFill>
                  <a:schemeClr val="tx2"/>
                </a:solidFill>
                <a:cs typeface="Arial" charset="0"/>
              </a:rPr>
              <a:t>Новые  программы возрождения былой славы </a:t>
            </a:r>
            <a:br>
              <a:rPr lang="ru-RU" sz="2400" b="1">
                <a:solidFill>
                  <a:schemeClr val="tx2"/>
                </a:solidFill>
                <a:cs typeface="Arial" charset="0"/>
              </a:rPr>
            </a:br>
            <a:r>
              <a:rPr lang="ru-RU" sz="2400" b="1">
                <a:solidFill>
                  <a:schemeClr val="tx2"/>
                </a:solidFill>
                <a:cs typeface="Arial" charset="0"/>
              </a:rPr>
              <a:t>пепелацев,</a:t>
            </a:r>
          </a:p>
        </p:txBody>
      </p:sp>
      <p:sp>
        <p:nvSpPr>
          <p:cNvPr id="24581" name="Rectangle 5"/>
          <p:cNvSpPr>
            <a:spLocks noChangeArrowheads="1"/>
          </p:cNvSpPr>
          <p:nvPr/>
        </p:nvSpPr>
        <p:spPr bwMode="auto">
          <a:xfrm>
            <a:off x="1979613" y="3860800"/>
            <a:ext cx="4968875" cy="863600"/>
          </a:xfrm>
          <a:prstGeom prst="rect">
            <a:avLst/>
          </a:prstGeom>
          <a:solidFill>
            <a:srgbClr val="FF6600"/>
          </a:solidFill>
          <a:ln w="9525">
            <a:solidFill>
              <a:schemeClr val="tx1"/>
            </a:solidFill>
            <a:miter lim="800000"/>
            <a:headEnd/>
            <a:tailEnd/>
          </a:ln>
        </p:spPr>
        <p:txBody>
          <a:bodyPr wrap="none" anchor="ctr"/>
          <a:lstStyle/>
          <a:p>
            <a:pPr algn="ctr"/>
            <a:r>
              <a:rPr lang="ru-RU" sz="2400" b="1">
                <a:solidFill>
                  <a:schemeClr val="tx2"/>
                </a:solidFill>
                <a:cs typeface="Arial" charset="0"/>
              </a:rPr>
              <a:t>Меенторское сопровождение</a:t>
            </a:r>
          </a:p>
        </p:txBody>
      </p:sp>
      <p:sp>
        <p:nvSpPr>
          <p:cNvPr id="24582" name="Rectangle 6"/>
          <p:cNvSpPr>
            <a:spLocks noChangeArrowheads="1"/>
          </p:cNvSpPr>
          <p:nvPr/>
        </p:nvSpPr>
        <p:spPr bwMode="auto">
          <a:xfrm>
            <a:off x="1258888" y="5516563"/>
            <a:ext cx="6265862" cy="1341437"/>
          </a:xfrm>
          <a:prstGeom prst="rect">
            <a:avLst/>
          </a:prstGeom>
          <a:solidFill>
            <a:srgbClr val="800000"/>
          </a:solidFill>
          <a:ln w="9525">
            <a:solidFill>
              <a:schemeClr val="tx1"/>
            </a:solidFill>
            <a:miter lim="800000"/>
            <a:headEnd/>
            <a:tailEnd/>
          </a:ln>
        </p:spPr>
        <p:txBody>
          <a:bodyPr wrap="none" anchor="ctr"/>
          <a:lstStyle/>
          <a:p>
            <a:pPr algn="ctr"/>
            <a:r>
              <a:rPr lang="ru-RU" sz="2400" b="1">
                <a:solidFill>
                  <a:schemeClr val="tx2"/>
                </a:solidFill>
                <a:cs typeface="Arial" charset="0"/>
              </a:rPr>
              <a:t>Расширение внешней среды </a:t>
            </a:r>
          </a:p>
          <a:p>
            <a:pPr algn="ctr"/>
            <a:r>
              <a:rPr lang="ru-RU" sz="2400" b="1">
                <a:solidFill>
                  <a:schemeClr val="tx2"/>
                </a:solidFill>
                <a:cs typeface="Arial" charset="0"/>
              </a:rPr>
              <a:t> - </a:t>
            </a:r>
            <a:r>
              <a:rPr lang="en-US" sz="2400" b="1">
                <a:solidFill>
                  <a:schemeClr val="tx2"/>
                </a:solidFill>
                <a:cs typeface="Arial" charset="0"/>
              </a:rPr>
              <a:t>“</a:t>
            </a:r>
            <a:r>
              <a:rPr lang="ru-RU" sz="2400" b="1">
                <a:solidFill>
                  <a:schemeClr val="tx2"/>
                </a:solidFill>
                <a:cs typeface="Arial" charset="0"/>
              </a:rPr>
              <a:t>сеть</a:t>
            </a:r>
            <a:r>
              <a:rPr lang="en-US" sz="2400" b="1">
                <a:solidFill>
                  <a:schemeClr val="tx2"/>
                </a:solidFill>
                <a:cs typeface="Arial" charset="0"/>
              </a:rPr>
              <a:t>”</a:t>
            </a:r>
            <a:r>
              <a:rPr lang="ru-RU" sz="2400" b="1">
                <a:solidFill>
                  <a:schemeClr val="tx2"/>
                </a:solidFill>
                <a:cs typeface="Arial" charset="0"/>
              </a:rPr>
              <a:t>,  дистанционное</a:t>
            </a:r>
          </a:p>
        </p:txBody>
      </p:sp>
      <p:sp>
        <p:nvSpPr>
          <p:cNvPr id="24583" name="Rectangle 7"/>
          <p:cNvSpPr>
            <a:spLocks noChangeArrowheads="1"/>
          </p:cNvSpPr>
          <p:nvPr/>
        </p:nvSpPr>
        <p:spPr bwMode="auto">
          <a:xfrm>
            <a:off x="1835150" y="4724400"/>
            <a:ext cx="5257800" cy="863600"/>
          </a:xfrm>
          <a:prstGeom prst="rect">
            <a:avLst/>
          </a:prstGeom>
          <a:solidFill>
            <a:srgbClr val="008080"/>
          </a:solidFill>
          <a:ln w="9525">
            <a:solidFill>
              <a:schemeClr val="tx1"/>
            </a:solidFill>
            <a:miter lim="800000"/>
            <a:headEnd/>
            <a:tailEnd/>
          </a:ln>
        </p:spPr>
        <p:txBody>
          <a:bodyPr wrap="none" anchor="ctr"/>
          <a:lstStyle/>
          <a:p>
            <a:pPr algn="ctr"/>
            <a:r>
              <a:rPr lang="ru-RU" sz="2400" b="1">
                <a:solidFill>
                  <a:schemeClr val="tx2"/>
                </a:solidFill>
                <a:cs typeface="Arial" charset="0"/>
              </a:rPr>
              <a:t>Новые функции гравицапы</a:t>
            </a:r>
          </a:p>
        </p:txBody>
      </p:sp>
      <p:sp>
        <p:nvSpPr>
          <p:cNvPr id="24584" name="Rectangle 8"/>
          <p:cNvSpPr>
            <a:spLocks noChangeArrowheads="1"/>
          </p:cNvSpPr>
          <p:nvPr/>
        </p:nvSpPr>
        <p:spPr bwMode="auto">
          <a:xfrm>
            <a:off x="2987675" y="1052513"/>
            <a:ext cx="3024188" cy="646112"/>
          </a:xfrm>
          <a:prstGeom prst="rect">
            <a:avLst/>
          </a:prstGeom>
          <a:solidFill>
            <a:srgbClr val="FF00FF"/>
          </a:solidFill>
          <a:ln w="9525">
            <a:solidFill>
              <a:schemeClr val="tx1"/>
            </a:solidFill>
            <a:miter lim="800000"/>
            <a:headEnd/>
            <a:tailEnd/>
          </a:ln>
        </p:spPr>
        <p:txBody>
          <a:bodyPr wrap="none" anchor="ctr"/>
          <a:lstStyle/>
          <a:p>
            <a:pPr algn="ctr"/>
            <a:r>
              <a:rPr lang="ru-RU" sz="2400" b="1">
                <a:solidFill>
                  <a:schemeClr val="tx2"/>
                </a:solidFill>
                <a:cs typeface="Arial" charset="0"/>
              </a:rPr>
              <a:t>ИОМ</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Line 4"/>
          <p:cNvSpPr>
            <a:spLocks noChangeShapeType="1"/>
          </p:cNvSpPr>
          <p:nvPr/>
        </p:nvSpPr>
        <p:spPr bwMode="auto">
          <a:xfrm>
            <a:off x="395288" y="1484313"/>
            <a:ext cx="8424862" cy="0"/>
          </a:xfrm>
          <a:prstGeom prst="line">
            <a:avLst/>
          </a:prstGeom>
          <a:noFill/>
          <a:ln w="38100">
            <a:solidFill>
              <a:schemeClr val="tx1"/>
            </a:solidFill>
            <a:round/>
            <a:headEnd/>
            <a:tailEnd/>
          </a:ln>
        </p:spPr>
        <p:txBody>
          <a:bodyPr/>
          <a:lstStyle/>
          <a:p>
            <a:endParaRPr lang="ru-RU"/>
          </a:p>
        </p:txBody>
      </p:sp>
      <p:sp>
        <p:nvSpPr>
          <p:cNvPr id="129029" name="Text Box 5"/>
          <p:cNvSpPr txBox="1">
            <a:spLocks noChangeArrowheads="1"/>
          </p:cNvSpPr>
          <p:nvPr/>
        </p:nvSpPr>
        <p:spPr bwMode="auto">
          <a:xfrm>
            <a:off x="1979613" y="260350"/>
            <a:ext cx="5400675" cy="1189038"/>
          </a:xfrm>
          <a:prstGeom prst="rect">
            <a:avLst/>
          </a:prstGeom>
          <a:noFill/>
          <a:ln w="9525">
            <a:noFill/>
            <a:miter lim="800000"/>
            <a:headEnd/>
            <a:tailEnd/>
          </a:ln>
          <a:effectLst/>
        </p:spPr>
        <p:txBody>
          <a:bodyPr>
            <a:spAutoFit/>
          </a:bodyPr>
          <a:lstStyle/>
          <a:p>
            <a:pPr algn="ctr">
              <a:spcBef>
                <a:spcPct val="50000"/>
              </a:spcBef>
              <a:defRPr/>
            </a:pPr>
            <a:r>
              <a:rPr lang="ru-RU" sz="7200">
                <a:solidFill>
                  <a:schemeClr val="tx2"/>
                </a:solidFill>
                <a:effectLst>
                  <a:outerShdw blurRad="38100" dist="38100" dir="2700000" algn="tl">
                    <a:srgbClr val="000000"/>
                  </a:outerShdw>
                </a:effectLst>
              </a:rPr>
              <a:t>Выводы</a:t>
            </a:r>
          </a:p>
        </p:txBody>
      </p:sp>
      <p:sp>
        <p:nvSpPr>
          <p:cNvPr id="129031" name="Text Box 7"/>
          <p:cNvSpPr txBox="1">
            <a:spLocks noChangeArrowheads="1"/>
          </p:cNvSpPr>
          <p:nvPr/>
        </p:nvSpPr>
        <p:spPr bwMode="auto">
          <a:xfrm>
            <a:off x="611188" y="1700213"/>
            <a:ext cx="7991475" cy="4799012"/>
          </a:xfrm>
          <a:prstGeom prst="rect">
            <a:avLst/>
          </a:prstGeom>
          <a:noFill/>
          <a:ln w="9525">
            <a:noFill/>
            <a:miter lim="800000"/>
            <a:headEnd/>
            <a:tailEnd/>
          </a:ln>
          <a:effectLst/>
        </p:spPr>
        <p:txBody>
          <a:bodyPr>
            <a:spAutoFit/>
          </a:bodyPr>
          <a:lstStyle/>
          <a:p>
            <a:pPr marL="365125" indent="-365125">
              <a:lnSpc>
                <a:spcPct val="80000"/>
              </a:lnSpc>
              <a:spcBef>
                <a:spcPct val="20000"/>
              </a:spcBef>
              <a:buClr>
                <a:schemeClr val="hlink"/>
              </a:buClr>
              <a:buSzPct val="70000"/>
              <a:buFont typeface="Wingdings" pitchFamily="2" charset="2"/>
              <a:buNone/>
              <a:defRPr/>
            </a:pPr>
            <a:r>
              <a:rPr lang="ru-RU" sz="2800">
                <a:solidFill>
                  <a:srgbClr val="CCECFF"/>
                </a:solidFill>
                <a:effectLst>
                  <a:outerShdw blurRad="38100" dist="38100" dir="2700000" algn="tl">
                    <a:srgbClr val="000000"/>
                  </a:outerShdw>
                </a:effectLst>
              </a:rPr>
              <a:t>Вы увидели как делать</a:t>
            </a:r>
          </a:p>
          <a:p>
            <a:pPr marL="365125" indent="-365125" algn="ctr">
              <a:lnSpc>
                <a:spcPct val="80000"/>
              </a:lnSpc>
              <a:spcBef>
                <a:spcPct val="20000"/>
              </a:spcBef>
              <a:buClr>
                <a:schemeClr val="hlink"/>
              </a:buClr>
              <a:buSzPct val="70000"/>
              <a:buFont typeface="Wingdings" pitchFamily="2" charset="2"/>
              <a:buNone/>
              <a:defRPr/>
            </a:pPr>
            <a:r>
              <a:rPr lang="ru-RU" sz="4900" b="1">
                <a:effectLst>
                  <a:outerShdw blurRad="38100" dist="38100" dir="2700000" algn="tl">
                    <a:srgbClr val="000000"/>
                  </a:outerShdw>
                </a:effectLst>
              </a:rPr>
              <a:t>НЕ НУЖНО</a:t>
            </a:r>
            <a:r>
              <a:rPr lang="ru-RU" sz="2800" b="1">
                <a:effectLst>
                  <a:outerShdw blurRad="38100" dist="38100" dir="2700000" algn="tl">
                    <a:srgbClr val="000000"/>
                  </a:outerShdw>
                </a:effectLst>
              </a:rPr>
              <a:t>.</a:t>
            </a:r>
          </a:p>
          <a:p>
            <a:pPr marL="365125" indent="-365125">
              <a:lnSpc>
                <a:spcPct val="80000"/>
              </a:lnSpc>
              <a:spcBef>
                <a:spcPct val="50000"/>
              </a:spcBef>
              <a:buClr>
                <a:schemeClr val="hlink"/>
              </a:buClr>
              <a:buSzPct val="70000"/>
              <a:buFont typeface="Wingdings" pitchFamily="2" charset="2"/>
              <a:buNone/>
              <a:defRPr/>
            </a:pPr>
            <a:r>
              <a:rPr lang="ru-RU" sz="3600" b="1">
                <a:effectLst>
                  <a:outerShdw blurRad="38100" dist="38100" dir="2700000" algn="tl">
                    <a:srgbClr val="000000"/>
                  </a:outerShdw>
                </a:effectLst>
              </a:rPr>
              <a:t>Что нужно:</a:t>
            </a:r>
          </a:p>
          <a:p>
            <a:pPr marL="365125" indent="-365125">
              <a:lnSpc>
                <a:spcPct val="80000"/>
              </a:lnSpc>
              <a:spcBef>
                <a:spcPct val="40000"/>
              </a:spcBef>
              <a:buClr>
                <a:schemeClr val="hlink"/>
              </a:buClr>
              <a:buSzPct val="70000"/>
              <a:buFont typeface="Wingdings" pitchFamily="2" charset="2"/>
              <a:buChar char="n"/>
              <a:defRPr/>
            </a:pPr>
            <a:r>
              <a:rPr lang="ru-RU" sz="2800">
                <a:solidFill>
                  <a:srgbClr val="CCECFF"/>
                </a:solidFill>
                <a:effectLst>
                  <a:outerShdw blurRad="38100" dist="38100" dir="2700000" algn="tl">
                    <a:srgbClr val="000000"/>
                  </a:outerShdw>
                </a:effectLst>
              </a:rPr>
              <a:t>изложить материал просто и понятно;</a:t>
            </a:r>
          </a:p>
          <a:p>
            <a:pPr marL="365125" indent="-365125">
              <a:lnSpc>
                <a:spcPct val="80000"/>
              </a:lnSpc>
              <a:spcBef>
                <a:spcPct val="40000"/>
              </a:spcBef>
              <a:buClr>
                <a:schemeClr val="hlink"/>
              </a:buClr>
              <a:buSzPct val="70000"/>
              <a:buFont typeface="Wingdings" pitchFamily="2" charset="2"/>
              <a:buChar char="n"/>
              <a:defRPr/>
            </a:pPr>
            <a:r>
              <a:rPr lang="ru-RU" sz="2800">
                <a:solidFill>
                  <a:srgbClr val="CCECFF"/>
                </a:solidFill>
                <a:effectLst>
                  <a:outerShdw blurRad="38100" dist="38100" dir="2700000" algn="tl">
                    <a:srgbClr val="000000"/>
                  </a:outerShdw>
                </a:effectLst>
              </a:rPr>
              <a:t>текст должен без труда читаться;</a:t>
            </a:r>
          </a:p>
          <a:p>
            <a:pPr marL="365125" indent="-365125">
              <a:lnSpc>
                <a:spcPct val="80000"/>
              </a:lnSpc>
              <a:spcBef>
                <a:spcPct val="40000"/>
              </a:spcBef>
              <a:buClr>
                <a:schemeClr val="hlink"/>
              </a:buClr>
              <a:buSzPct val="70000"/>
              <a:buFont typeface="Wingdings" pitchFamily="2" charset="2"/>
              <a:buChar char="n"/>
              <a:defRPr/>
            </a:pPr>
            <a:r>
              <a:rPr lang="ru-RU" sz="2800">
                <a:solidFill>
                  <a:srgbClr val="CCECFF"/>
                </a:solidFill>
                <a:effectLst>
                  <a:outerShdw blurRad="38100" dist="38100" dir="2700000" algn="tl">
                    <a:srgbClr val="000000"/>
                  </a:outerShdw>
                </a:effectLst>
              </a:rPr>
              <a:t>не должно быть очень много текста;</a:t>
            </a:r>
          </a:p>
          <a:p>
            <a:pPr marL="365125" indent="-365125">
              <a:lnSpc>
                <a:spcPct val="80000"/>
              </a:lnSpc>
              <a:spcBef>
                <a:spcPct val="40000"/>
              </a:spcBef>
              <a:buClr>
                <a:schemeClr val="hlink"/>
              </a:buClr>
              <a:buSzPct val="70000"/>
              <a:buFont typeface="Wingdings" pitchFamily="2" charset="2"/>
              <a:buChar char="n"/>
              <a:defRPr/>
            </a:pPr>
            <a:r>
              <a:rPr lang="ru-RU" sz="2800">
                <a:solidFill>
                  <a:srgbClr val="CCECFF"/>
                </a:solidFill>
                <a:effectLst>
                  <a:outerShdw blurRad="38100" dist="38100" dir="2700000" algn="tl">
                    <a:srgbClr val="000000"/>
                  </a:outerShdw>
                </a:effectLst>
              </a:rPr>
              <a:t>иллюстрации по теме;</a:t>
            </a:r>
          </a:p>
          <a:p>
            <a:pPr marL="365125" indent="-365125">
              <a:lnSpc>
                <a:spcPct val="80000"/>
              </a:lnSpc>
              <a:spcBef>
                <a:spcPct val="40000"/>
              </a:spcBef>
              <a:buClr>
                <a:schemeClr val="hlink"/>
              </a:buClr>
              <a:buSzPct val="70000"/>
              <a:buFont typeface="Wingdings" pitchFamily="2" charset="2"/>
              <a:buChar char="n"/>
              <a:defRPr/>
            </a:pPr>
            <a:r>
              <a:rPr lang="ru-RU" sz="2800">
                <a:solidFill>
                  <a:srgbClr val="CCECFF"/>
                </a:solidFill>
                <a:effectLst>
                  <a:outerShdw blurRad="38100" dist="38100" dir="2700000" algn="tl">
                    <a:srgbClr val="000000"/>
                  </a:outerShdw>
                </a:effectLst>
              </a:rPr>
              <a:t>красивое оформление, помогающее раскрыть тему.</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2"/>
          <p:cNvSpPr>
            <a:spLocks noGrp="1" noChangeArrowheads="1"/>
          </p:cNvSpPr>
          <p:nvPr>
            <p:ph type="title"/>
          </p:nvPr>
        </p:nvSpPr>
        <p:spPr/>
        <p:txBody>
          <a:bodyPr/>
          <a:lstStyle/>
          <a:p>
            <a:pPr eaLnBrk="1" hangingPunct="1">
              <a:defRPr/>
            </a:pPr>
            <a:r>
              <a:rPr lang="ru-RU" sz="4000" smtClean="0">
                <a:solidFill>
                  <a:schemeClr val="bg1"/>
                </a:solidFill>
              </a:rPr>
              <a:t>Телеграфные столбы на Марсе</a:t>
            </a:r>
          </a:p>
        </p:txBody>
      </p:sp>
      <p:sp>
        <p:nvSpPr>
          <p:cNvPr id="14339" name="Text Box 5"/>
          <p:cNvSpPr txBox="1">
            <a:spLocks noChangeArrowheads="1"/>
          </p:cNvSpPr>
          <p:nvPr/>
        </p:nvSpPr>
        <p:spPr bwMode="auto">
          <a:xfrm>
            <a:off x="250825" y="1341438"/>
            <a:ext cx="8893175" cy="366712"/>
          </a:xfrm>
          <a:prstGeom prst="rect">
            <a:avLst/>
          </a:prstGeom>
          <a:noFill/>
          <a:ln w="9525">
            <a:noFill/>
            <a:miter lim="800000"/>
            <a:headEnd/>
            <a:tailEnd/>
          </a:ln>
        </p:spPr>
        <p:txBody>
          <a:bodyPr>
            <a:spAutoFit/>
          </a:bodyPr>
          <a:lstStyle/>
          <a:p>
            <a:pPr>
              <a:spcBef>
                <a:spcPct val="50000"/>
              </a:spcBef>
              <a:buFontTx/>
              <a:buChar char="•"/>
            </a:pPr>
            <a:endParaRPr lang="ru-RU"/>
          </a:p>
        </p:txBody>
      </p:sp>
      <p:sp>
        <p:nvSpPr>
          <p:cNvPr id="14340" name="Text Box 6"/>
          <p:cNvSpPr txBox="1">
            <a:spLocks noChangeArrowheads="1"/>
          </p:cNvSpPr>
          <p:nvPr/>
        </p:nvSpPr>
        <p:spPr bwMode="auto">
          <a:xfrm>
            <a:off x="4356100" y="1557338"/>
            <a:ext cx="4321175" cy="4664075"/>
          </a:xfrm>
          <a:prstGeom prst="rect">
            <a:avLst/>
          </a:prstGeom>
          <a:noFill/>
          <a:ln w="9525">
            <a:noFill/>
            <a:miter lim="800000"/>
            <a:headEnd/>
            <a:tailEnd/>
          </a:ln>
        </p:spPr>
        <p:txBody>
          <a:bodyPr>
            <a:spAutoFit/>
          </a:bodyPr>
          <a:lstStyle/>
          <a:p>
            <a:pPr>
              <a:spcBef>
                <a:spcPct val="50000"/>
              </a:spcBef>
              <a:buFontTx/>
              <a:buChar char="•"/>
            </a:pPr>
            <a:r>
              <a:rPr lang="ru-RU" sz="4000">
                <a:solidFill>
                  <a:schemeClr val="tx2"/>
                </a:solidFill>
              </a:rPr>
              <a:t>история</a:t>
            </a:r>
          </a:p>
          <a:p>
            <a:pPr>
              <a:spcBef>
                <a:spcPct val="50000"/>
              </a:spcBef>
              <a:buFontTx/>
              <a:buChar char="•"/>
            </a:pPr>
            <a:r>
              <a:rPr lang="ru-RU" sz="4000">
                <a:solidFill>
                  <a:schemeClr val="tx2"/>
                </a:solidFill>
              </a:rPr>
              <a:t>РАСПРОСТРАНЕНИЕ</a:t>
            </a:r>
          </a:p>
          <a:p>
            <a:pPr>
              <a:spcBef>
                <a:spcPct val="50000"/>
              </a:spcBef>
              <a:buFontTx/>
              <a:buChar char="•"/>
            </a:pPr>
            <a:r>
              <a:rPr lang="ru-RU" sz="4000">
                <a:solidFill>
                  <a:schemeClr val="tx2"/>
                </a:solidFill>
              </a:rPr>
              <a:t>влияние</a:t>
            </a:r>
          </a:p>
          <a:p>
            <a:pPr>
              <a:spcBef>
                <a:spcPct val="50000"/>
              </a:spcBef>
              <a:buFontTx/>
              <a:buChar char="•"/>
            </a:pPr>
            <a:r>
              <a:rPr lang="ru-RU" sz="4000">
                <a:solidFill>
                  <a:schemeClr val="tx2"/>
                </a:solidFill>
              </a:rPr>
              <a:t>последствия для Марса</a:t>
            </a:r>
          </a:p>
        </p:txBody>
      </p:sp>
      <p:pic>
        <p:nvPicPr>
          <p:cNvPr id="78855" name="Picture 7" descr="J0195534"/>
          <p:cNvPicPr>
            <a:picLocks noChangeAspect="1" noChangeArrowheads="1"/>
          </p:cNvPicPr>
          <p:nvPr/>
        </p:nvPicPr>
        <p:blipFill>
          <a:blip r:embed="rId3" cstate="print"/>
          <a:srcRect/>
          <a:stretch>
            <a:fillRect/>
          </a:stretch>
        </p:blipFill>
        <p:spPr bwMode="auto">
          <a:xfrm>
            <a:off x="395288" y="1700213"/>
            <a:ext cx="3217862" cy="3960812"/>
          </a:xfrm>
          <a:prstGeom prst="rect">
            <a:avLst/>
          </a:prstGeom>
          <a:noFill/>
          <a:ln w="9525">
            <a:noFill/>
            <a:miter lim="800000"/>
            <a:headEnd/>
            <a:tailEnd/>
          </a:ln>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9" presetClass="entr" presetSubtype="0" decel="100000" fill="hold" nodeType="clickEffect">
                                  <p:stCondLst>
                                    <p:cond delay="0"/>
                                  </p:stCondLst>
                                  <p:childTnLst>
                                    <p:set>
                                      <p:cBhvr>
                                        <p:cTn id="6" dur="1" fill="hold">
                                          <p:stCondLst>
                                            <p:cond delay="0"/>
                                          </p:stCondLst>
                                        </p:cTn>
                                        <p:tgtEl>
                                          <p:spTgt spid="78855"/>
                                        </p:tgtEl>
                                        <p:attrNameLst>
                                          <p:attrName>style.visibility</p:attrName>
                                        </p:attrNameLst>
                                      </p:cBhvr>
                                      <p:to>
                                        <p:strVal val="visible"/>
                                      </p:to>
                                    </p:set>
                                    <p:anim calcmode="lin" valueType="num">
                                      <p:cBhvr>
                                        <p:cTn id="7" dur="500" fill="hold"/>
                                        <p:tgtEl>
                                          <p:spTgt spid="78855"/>
                                        </p:tgtEl>
                                        <p:attrNameLst>
                                          <p:attrName>ppt_w</p:attrName>
                                        </p:attrNameLst>
                                      </p:cBhvr>
                                      <p:tavLst>
                                        <p:tav tm="0">
                                          <p:val>
                                            <p:fltVal val="0"/>
                                          </p:val>
                                        </p:tav>
                                        <p:tav tm="100000">
                                          <p:val>
                                            <p:strVal val="#ppt_w"/>
                                          </p:val>
                                        </p:tav>
                                      </p:tavLst>
                                    </p:anim>
                                    <p:anim calcmode="lin" valueType="num">
                                      <p:cBhvr>
                                        <p:cTn id="8" dur="500" fill="hold"/>
                                        <p:tgtEl>
                                          <p:spTgt spid="78855"/>
                                        </p:tgtEl>
                                        <p:attrNameLst>
                                          <p:attrName>ppt_h</p:attrName>
                                        </p:attrNameLst>
                                      </p:cBhvr>
                                      <p:tavLst>
                                        <p:tav tm="0">
                                          <p:val>
                                            <p:fltVal val="0"/>
                                          </p:val>
                                        </p:tav>
                                        <p:tav tm="100000">
                                          <p:val>
                                            <p:strVal val="#ppt_h"/>
                                          </p:val>
                                        </p:tav>
                                      </p:tavLst>
                                    </p:anim>
                                    <p:anim calcmode="lin" valueType="num">
                                      <p:cBhvr>
                                        <p:cTn id="9" dur="500" fill="hold"/>
                                        <p:tgtEl>
                                          <p:spTgt spid="78855"/>
                                        </p:tgtEl>
                                        <p:attrNameLst>
                                          <p:attrName>style.rotation</p:attrName>
                                        </p:attrNameLst>
                                      </p:cBhvr>
                                      <p:tavLst>
                                        <p:tav tm="0">
                                          <p:val>
                                            <p:fltVal val="360"/>
                                          </p:val>
                                        </p:tav>
                                        <p:tav tm="100000">
                                          <p:val>
                                            <p:fltVal val="0"/>
                                          </p:val>
                                        </p:tav>
                                      </p:tavLst>
                                    </p:anim>
                                    <p:animEffect transition="in" filter="fade">
                                      <p:cBhvr>
                                        <p:cTn id="10" dur="500"/>
                                        <p:tgtEl>
                                          <p:spTgt spid="7885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755650" y="260350"/>
            <a:ext cx="7481888" cy="479425"/>
          </a:xfrm>
        </p:spPr>
        <p:txBody>
          <a:bodyPr/>
          <a:lstStyle/>
          <a:p>
            <a:pPr eaLnBrk="1" hangingPunct="1"/>
            <a:r>
              <a:rPr lang="ru-RU" sz="2900" smtClean="0"/>
              <a:t>История</a:t>
            </a:r>
          </a:p>
        </p:txBody>
      </p:sp>
      <p:sp>
        <p:nvSpPr>
          <p:cNvPr id="15363" name="Rectangle 3"/>
          <p:cNvSpPr>
            <a:spLocks noGrp="1" noChangeArrowheads="1"/>
          </p:cNvSpPr>
          <p:nvPr>
            <p:ph type="body" idx="1"/>
          </p:nvPr>
        </p:nvSpPr>
        <p:spPr>
          <a:xfrm>
            <a:off x="827088" y="765175"/>
            <a:ext cx="7777162" cy="5472113"/>
          </a:xfrm>
        </p:spPr>
        <p:txBody>
          <a:bodyPr/>
          <a:lstStyle/>
          <a:p>
            <a:pPr marL="0" indent="0" eaLnBrk="1" hangingPunct="1">
              <a:lnSpc>
                <a:spcPct val="90000"/>
              </a:lnSpc>
              <a:buFont typeface="Wingdings" pitchFamily="2" charset="2"/>
              <a:buNone/>
            </a:pPr>
            <a:r>
              <a:rPr lang="ru-RU" sz="2800" smtClean="0"/>
              <a:t>Телеграфные столбы на Марсе возникли в мезозойские времена путем патогенных мутаций урбанизированных кратных интегралов, взятых по поверхности ленты Мёбиуса. На ранних стадиях развития экзистенция телеграфных столбов не превышала профилизации среднего пепелаца, но затем под влиянием радиоактивных выбросов вулкана Ву-Ву произошла акселерация совместно с диссипацией и дегенерацией. В результате модернизации вулканизации сегрегации произошло резкое увеличение интенсификации и периодизации столбов</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94210" name="Rectangle 2"/>
          <p:cNvSpPr>
            <a:spLocks noGrp="1" noChangeArrowheads="1"/>
          </p:cNvSpPr>
          <p:nvPr>
            <p:ph type="title"/>
          </p:nvPr>
        </p:nvSpPr>
        <p:spPr>
          <a:xfrm>
            <a:off x="3059113" y="620713"/>
            <a:ext cx="2773362" cy="695325"/>
          </a:xfrm>
          <a:solidFill>
            <a:schemeClr val="bg1"/>
          </a:solidFill>
          <a:ln>
            <a:solidFill>
              <a:schemeClr val="tx1"/>
            </a:solidFill>
          </a:ln>
        </p:spPr>
        <p:txBody>
          <a:bodyPr/>
          <a:lstStyle/>
          <a:p>
            <a:pPr eaLnBrk="1" hangingPunct="1"/>
            <a:r>
              <a:rPr lang="ru-RU" sz="4000" smtClean="0">
                <a:solidFill>
                  <a:schemeClr val="accent1"/>
                </a:solidFill>
              </a:rPr>
              <a:t>География</a:t>
            </a:r>
          </a:p>
        </p:txBody>
      </p:sp>
      <p:sp>
        <p:nvSpPr>
          <p:cNvPr id="94211" name="Rectangle 3"/>
          <p:cNvSpPr>
            <a:spLocks noGrp="1" noChangeArrowheads="1"/>
          </p:cNvSpPr>
          <p:nvPr>
            <p:ph type="body" idx="1"/>
          </p:nvPr>
        </p:nvSpPr>
        <p:spPr/>
        <p:txBody>
          <a:bodyPr/>
          <a:lstStyle/>
          <a:p>
            <a:pPr eaLnBrk="1" hangingPunct="1"/>
            <a:r>
              <a:rPr lang="ru-RU" smtClean="0"/>
              <a:t>на юго-западе распространены зеленые столбы</a:t>
            </a:r>
          </a:p>
          <a:p>
            <a:pPr eaLnBrk="1" hangingPunct="1"/>
            <a:r>
              <a:rPr lang="ru-RU" smtClean="0"/>
              <a:t>в юго-восточной части водятся красные столбы</a:t>
            </a:r>
          </a:p>
          <a:p>
            <a:pPr eaLnBrk="1" hangingPunct="1"/>
            <a:r>
              <a:rPr lang="ru-RU" smtClean="0"/>
              <a:t>на севере Марса – столбы, страдающие раздвоением личности</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7" presetClass="entr" presetSubtype="0" fill="hold" grpId="0" nodeType="clickEffect">
                                  <p:stCondLst>
                                    <p:cond delay="0"/>
                                  </p:stCondLst>
                                  <p:iterate type="lt">
                                    <p:tmPct val="50000"/>
                                  </p:iterate>
                                  <p:childTnLst>
                                    <p:set>
                                      <p:cBhvr>
                                        <p:cTn id="6" dur="1" fill="hold">
                                          <p:stCondLst>
                                            <p:cond delay="0"/>
                                          </p:stCondLst>
                                        </p:cTn>
                                        <p:tgtEl>
                                          <p:spTgt spid="94210"/>
                                        </p:tgtEl>
                                        <p:attrNameLst>
                                          <p:attrName>style.visibility</p:attrName>
                                        </p:attrNameLst>
                                      </p:cBhvr>
                                      <p:to>
                                        <p:strVal val="visible"/>
                                      </p:to>
                                    </p:set>
                                    <p:anim calcmode="discrete" valueType="clr">
                                      <p:cBhvr override="childStyle">
                                        <p:cTn id="7" dur="80"/>
                                        <p:tgtEl>
                                          <p:spTgt spid="94210"/>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94210"/>
                                        </p:tgtEl>
                                        <p:attrNameLst>
                                          <p:attrName>fillcolor</p:attrName>
                                        </p:attrNameLst>
                                      </p:cBhvr>
                                      <p:tavLst>
                                        <p:tav tm="0">
                                          <p:val>
                                            <p:clrVal>
                                              <a:schemeClr val="accent2"/>
                                            </p:clrVal>
                                          </p:val>
                                        </p:tav>
                                        <p:tav tm="50000">
                                          <p:val>
                                            <p:clrVal>
                                              <a:schemeClr val="hlink"/>
                                            </p:clrVal>
                                          </p:val>
                                        </p:tav>
                                      </p:tavLst>
                                    </p:anim>
                                    <p:set>
                                      <p:cBhvr>
                                        <p:cTn id="9" dur="80"/>
                                        <p:tgtEl>
                                          <p:spTgt spid="94210"/>
                                        </p:tgtEl>
                                        <p:attrNameLst>
                                          <p:attrName>fill.type</p:attrName>
                                        </p:attrNameLst>
                                      </p:cBhvr>
                                      <p:to>
                                        <p:strVal val="solid"/>
                                      </p:to>
                                    </p:set>
                                  </p:childTnLst>
                                </p:cTn>
                              </p:par>
                            </p:childTnLst>
                          </p:cTn>
                        </p:par>
                      </p:childTnLst>
                    </p:cTn>
                  </p:par>
                  <p:par>
                    <p:cTn id="10" fill="hold">
                      <p:stCondLst>
                        <p:cond delay="indefinite"/>
                      </p:stCondLst>
                      <p:childTnLst>
                        <p:par>
                          <p:cTn id="11" fill="hold">
                            <p:stCondLst>
                              <p:cond delay="0"/>
                            </p:stCondLst>
                            <p:childTnLst>
                              <p:par>
                                <p:cTn id="12" presetID="27" presetClass="entr" presetSubtype="0" fill="hold" grpId="0" nodeType="clickEffect">
                                  <p:stCondLst>
                                    <p:cond delay="0"/>
                                  </p:stCondLst>
                                  <p:iterate type="lt">
                                    <p:tmPct val="50000"/>
                                  </p:iterate>
                                  <p:childTnLst>
                                    <p:set>
                                      <p:cBhvr>
                                        <p:cTn id="13" dur="1" fill="hold">
                                          <p:stCondLst>
                                            <p:cond delay="0"/>
                                          </p:stCondLst>
                                        </p:cTn>
                                        <p:tgtEl>
                                          <p:spTgt spid="94211">
                                            <p:txEl>
                                              <p:pRg st="0" end="0"/>
                                            </p:txEl>
                                          </p:spTgt>
                                        </p:tgtEl>
                                        <p:attrNameLst>
                                          <p:attrName>style.visibility</p:attrName>
                                        </p:attrNameLst>
                                      </p:cBhvr>
                                      <p:to>
                                        <p:strVal val="visible"/>
                                      </p:to>
                                    </p:set>
                                    <p:anim calcmode="discrete" valueType="clr">
                                      <p:cBhvr override="childStyle">
                                        <p:cTn id="14" dur="80"/>
                                        <p:tgtEl>
                                          <p:spTgt spid="94211">
                                            <p:txEl>
                                              <p:pRg st="0" end="0"/>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15" dur="80"/>
                                        <p:tgtEl>
                                          <p:spTgt spid="94211">
                                            <p:txEl>
                                              <p:pRg st="0" end="0"/>
                                            </p:txEl>
                                          </p:spTgt>
                                        </p:tgtEl>
                                        <p:attrNameLst>
                                          <p:attrName>fillcolor</p:attrName>
                                        </p:attrNameLst>
                                      </p:cBhvr>
                                      <p:tavLst>
                                        <p:tav tm="0">
                                          <p:val>
                                            <p:clrVal>
                                              <a:schemeClr val="accent2"/>
                                            </p:clrVal>
                                          </p:val>
                                        </p:tav>
                                        <p:tav tm="50000">
                                          <p:val>
                                            <p:clrVal>
                                              <a:schemeClr val="hlink"/>
                                            </p:clrVal>
                                          </p:val>
                                        </p:tav>
                                      </p:tavLst>
                                    </p:anim>
                                    <p:set>
                                      <p:cBhvr>
                                        <p:cTn id="16" dur="80"/>
                                        <p:tgtEl>
                                          <p:spTgt spid="94211">
                                            <p:txEl>
                                              <p:pRg st="0" end="0"/>
                                            </p:txEl>
                                          </p:spTgt>
                                        </p:tgtEl>
                                        <p:attrNameLst>
                                          <p:attrName>fill.type</p:attrName>
                                        </p:attrNameLst>
                                      </p:cBhvr>
                                      <p:to>
                                        <p:strVal val="solid"/>
                                      </p:to>
                                    </p:set>
                                  </p:childTnLst>
                                </p:cTn>
                              </p:par>
                            </p:childTnLst>
                          </p:cTn>
                        </p:par>
                      </p:childTnLst>
                    </p:cTn>
                  </p:par>
                  <p:par>
                    <p:cTn id="17" fill="hold">
                      <p:stCondLst>
                        <p:cond delay="indefinite"/>
                      </p:stCondLst>
                      <p:childTnLst>
                        <p:par>
                          <p:cTn id="18" fill="hold">
                            <p:stCondLst>
                              <p:cond delay="0"/>
                            </p:stCondLst>
                            <p:childTnLst>
                              <p:par>
                                <p:cTn id="19" presetID="27" presetClass="entr" presetSubtype="0" fill="hold" grpId="0" nodeType="clickEffect">
                                  <p:stCondLst>
                                    <p:cond delay="0"/>
                                  </p:stCondLst>
                                  <p:iterate type="lt">
                                    <p:tmPct val="50000"/>
                                  </p:iterate>
                                  <p:childTnLst>
                                    <p:set>
                                      <p:cBhvr>
                                        <p:cTn id="20" dur="1" fill="hold">
                                          <p:stCondLst>
                                            <p:cond delay="0"/>
                                          </p:stCondLst>
                                        </p:cTn>
                                        <p:tgtEl>
                                          <p:spTgt spid="94211">
                                            <p:txEl>
                                              <p:pRg st="1" end="1"/>
                                            </p:txEl>
                                          </p:spTgt>
                                        </p:tgtEl>
                                        <p:attrNameLst>
                                          <p:attrName>style.visibility</p:attrName>
                                        </p:attrNameLst>
                                      </p:cBhvr>
                                      <p:to>
                                        <p:strVal val="visible"/>
                                      </p:to>
                                    </p:set>
                                    <p:anim calcmode="discrete" valueType="clr">
                                      <p:cBhvr override="childStyle">
                                        <p:cTn id="21" dur="80"/>
                                        <p:tgtEl>
                                          <p:spTgt spid="94211">
                                            <p:txEl>
                                              <p:pRg st="1" end="1"/>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22" dur="80"/>
                                        <p:tgtEl>
                                          <p:spTgt spid="94211">
                                            <p:txEl>
                                              <p:pRg st="1" end="1"/>
                                            </p:txEl>
                                          </p:spTgt>
                                        </p:tgtEl>
                                        <p:attrNameLst>
                                          <p:attrName>fillcolor</p:attrName>
                                        </p:attrNameLst>
                                      </p:cBhvr>
                                      <p:tavLst>
                                        <p:tav tm="0">
                                          <p:val>
                                            <p:clrVal>
                                              <a:schemeClr val="accent2"/>
                                            </p:clrVal>
                                          </p:val>
                                        </p:tav>
                                        <p:tav tm="50000">
                                          <p:val>
                                            <p:clrVal>
                                              <a:schemeClr val="hlink"/>
                                            </p:clrVal>
                                          </p:val>
                                        </p:tav>
                                      </p:tavLst>
                                    </p:anim>
                                    <p:set>
                                      <p:cBhvr>
                                        <p:cTn id="23" dur="80"/>
                                        <p:tgtEl>
                                          <p:spTgt spid="94211">
                                            <p:txEl>
                                              <p:pRg st="1" end="1"/>
                                            </p:txEl>
                                          </p:spTgt>
                                        </p:tgtEl>
                                        <p:attrNameLst>
                                          <p:attrName>fill.type</p:attrName>
                                        </p:attrNameLst>
                                      </p:cBhvr>
                                      <p:to>
                                        <p:strVal val="solid"/>
                                      </p:to>
                                    </p:set>
                                  </p:childTnLst>
                                </p:cTn>
                              </p:par>
                            </p:childTnLst>
                          </p:cTn>
                        </p:par>
                      </p:childTnLst>
                    </p:cTn>
                  </p:par>
                  <p:par>
                    <p:cTn id="24" fill="hold">
                      <p:stCondLst>
                        <p:cond delay="indefinite"/>
                      </p:stCondLst>
                      <p:childTnLst>
                        <p:par>
                          <p:cTn id="25" fill="hold">
                            <p:stCondLst>
                              <p:cond delay="0"/>
                            </p:stCondLst>
                            <p:childTnLst>
                              <p:par>
                                <p:cTn id="26" presetID="27" presetClass="entr" presetSubtype="0" fill="hold" grpId="0" nodeType="clickEffect">
                                  <p:stCondLst>
                                    <p:cond delay="0"/>
                                  </p:stCondLst>
                                  <p:iterate type="lt">
                                    <p:tmPct val="50000"/>
                                  </p:iterate>
                                  <p:childTnLst>
                                    <p:set>
                                      <p:cBhvr>
                                        <p:cTn id="27" dur="1" fill="hold">
                                          <p:stCondLst>
                                            <p:cond delay="0"/>
                                          </p:stCondLst>
                                        </p:cTn>
                                        <p:tgtEl>
                                          <p:spTgt spid="94211">
                                            <p:txEl>
                                              <p:pRg st="2" end="2"/>
                                            </p:txEl>
                                          </p:spTgt>
                                        </p:tgtEl>
                                        <p:attrNameLst>
                                          <p:attrName>style.visibility</p:attrName>
                                        </p:attrNameLst>
                                      </p:cBhvr>
                                      <p:to>
                                        <p:strVal val="visible"/>
                                      </p:to>
                                    </p:set>
                                    <p:anim calcmode="discrete" valueType="clr">
                                      <p:cBhvr override="childStyle">
                                        <p:cTn id="28" dur="80"/>
                                        <p:tgtEl>
                                          <p:spTgt spid="94211">
                                            <p:txEl>
                                              <p:pRg st="2" end="2"/>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29" dur="80"/>
                                        <p:tgtEl>
                                          <p:spTgt spid="94211">
                                            <p:txEl>
                                              <p:pRg st="2" end="2"/>
                                            </p:txEl>
                                          </p:spTgt>
                                        </p:tgtEl>
                                        <p:attrNameLst>
                                          <p:attrName>fillcolor</p:attrName>
                                        </p:attrNameLst>
                                      </p:cBhvr>
                                      <p:tavLst>
                                        <p:tav tm="0">
                                          <p:val>
                                            <p:clrVal>
                                              <a:schemeClr val="accent2"/>
                                            </p:clrVal>
                                          </p:val>
                                        </p:tav>
                                        <p:tav tm="50000">
                                          <p:val>
                                            <p:clrVal>
                                              <a:schemeClr val="hlink"/>
                                            </p:clrVal>
                                          </p:val>
                                        </p:tav>
                                      </p:tavLst>
                                    </p:anim>
                                    <p:set>
                                      <p:cBhvr>
                                        <p:cTn id="30" dur="80"/>
                                        <p:tgtEl>
                                          <p:spTgt spid="94211">
                                            <p:txEl>
                                              <p:pRg st="2" end="2"/>
                                            </p:txEl>
                                          </p:spTgt>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4210" grpId="0" animBg="1"/>
      <p:bldP spid="94211"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Rectangle 2"/>
          <p:cNvSpPr>
            <a:spLocks noGrp="1" noChangeArrowheads="1"/>
          </p:cNvSpPr>
          <p:nvPr>
            <p:ph type="title"/>
          </p:nvPr>
        </p:nvSpPr>
        <p:spPr>
          <a:xfrm>
            <a:off x="0" y="0"/>
            <a:ext cx="5832475" cy="695325"/>
          </a:xfrm>
          <a:solidFill>
            <a:schemeClr val="bg1"/>
          </a:solidFill>
          <a:ln w="88900">
            <a:solidFill>
              <a:srgbClr val="800000"/>
            </a:solidFill>
          </a:ln>
        </p:spPr>
        <p:txBody>
          <a:bodyPr/>
          <a:lstStyle/>
          <a:p>
            <a:pPr eaLnBrk="1" hangingPunct="1"/>
            <a:r>
              <a:rPr lang="ru-RU" sz="2000" smtClean="0">
                <a:solidFill>
                  <a:schemeClr val="accent1"/>
                </a:solidFill>
              </a:rPr>
              <a:t>Экономика</a:t>
            </a:r>
          </a:p>
        </p:txBody>
      </p:sp>
      <p:sp>
        <p:nvSpPr>
          <p:cNvPr id="117763" name="Rectangle 3"/>
          <p:cNvSpPr>
            <a:spLocks noGrp="1" noChangeArrowheads="1"/>
          </p:cNvSpPr>
          <p:nvPr>
            <p:ph type="body" idx="1"/>
          </p:nvPr>
        </p:nvSpPr>
        <p:spPr>
          <a:xfrm>
            <a:off x="-180975" y="2349500"/>
            <a:ext cx="4397375" cy="4148138"/>
          </a:xfrm>
          <a:noFill/>
          <a:ln w="127000">
            <a:solidFill>
              <a:srgbClr val="FF0000"/>
            </a:solidFill>
          </a:ln>
        </p:spPr>
        <p:txBody>
          <a:bodyPr/>
          <a:lstStyle/>
          <a:p>
            <a:pPr algn="ctr" eaLnBrk="1" hangingPunct="1"/>
            <a:r>
              <a:rPr lang="ru-RU" sz="2800" smtClean="0"/>
              <a:t>быстрое распространение товарно-денежных отношений</a:t>
            </a:r>
          </a:p>
          <a:p>
            <a:pPr algn="ctr" eaLnBrk="1" hangingPunct="1"/>
            <a:r>
              <a:rPr lang="ru-RU" sz="2800" smtClean="0"/>
              <a:t>влияние олигархов на скорость</a:t>
            </a:r>
            <a:br>
              <a:rPr lang="ru-RU" sz="2800" smtClean="0"/>
            </a:br>
            <a:r>
              <a:rPr lang="ru-RU" sz="2800" smtClean="0"/>
              <a:t>прироста доходов столбов</a:t>
            </a:r>
          </a:p>
          <a:p>
            <a:pPr algn="ctr" eaLnBrk="1" hangingPunct="1"/>
            <a:endParaRPr lang="ru-RU" sz="2800" smtClean="0"/>
          </a:p>
        </p:txBody>
      </p:sp>
      <p:pic>
        <p:nvPicPr>
          <p:cNvPr id="17412" name="Picture 4" descr="J0090070"/>
          <p:cNvPicPr>
            <a:picLocks noChangeAspect="1" noChangeArrowheads="1"/>
          </p:cNvPicPr>
          <p:nvPr/>
        </p:nvPicPr>
        <p:blipFill>
          <a:blip r:embed="rId3" cstate="print"/>
          <a:srcRect/>
          <a:stretch>
            <a:fillRect/>
          </a:stretch>
        </p:blipFill>
        <p:spPr bwMode="auto">
          <a:xfrm>
            <a:off x="7380288" y="2276475"/>
            <a:ext cx="2014537" cy="2500313"/>
          </a:xfrm>
          <a:prstGeom prst="rect">
            <a:avLst/>
          </a:prstGeom>
          <a:noFill/>
          <a:ln w="9525">
            <a:noFill/>
            <a:miter lim="800000"/>
            <a:headEnd/>
            <a:tailEnd/>
          </a:ln>
        </p:spPr>
      </p:pic>
      <p:sp>
        <p:nvSpPr>
          <p:cNvPr id="17413" name="Text Box 5"/>
          <p:cNvSpPr txBox="1">
            <a:spLocks noChangeArrowheads="1"/>
          </p:cNvSpPr>
          <p:nvPr/>
        </p:nvSpPr>
        <p:spPr bwMode="auto">
          <a:xfrm>
            <a:off x="4859338" y="5538788"/>
            <a:ext cx="4284662" cy="1319212"/>
          </a:xfrm>
          <a:prstGeom prst="rect">
            <a:avLst/>
          </a:prstGeom>
          <a:noFill/>
          <a:ln w="127000">
            <a:solidFill>
              <a:srgbClr val="339966"/>
            </a:solidFill>
            <a:miter lim="800000"/>
            <a:headEnd/>
            <a:tailEnd/>
          </a:ln>
        </p:spPr>
        <p:txBody>
          <a:bodyPr>
            <a:spAutoFit/>
          </a:bodyPr>
          <a:lstStyle/>
          <a:p>
            <a:pPr algn="r">
              <a:spcBef>
                <a:spcPct val="50000"/>
              </a:spcBef>
            </a:pPr>
            <a:r>
              <a:rPr lang="ru-RU"/>
              <a:t>1985 начало товарных обменов</a:t>
            </a:r>
          </a:p>
          <a:p>
            <a:pPr algn="r">
              <a:spcBef>
                <a:spcPct val="50000"/>
              </a:spcBef>
            </a:pPr>
            <a:r>
              <a:rPr lang="ru-RU"/>
              <a:t>1990 середина товарных обменов</a:t>
            </a:r>
          </a:p>
          <a:p>
            <a:pPr algn="r">
              <a:spcBef>
                <a:spcPct val="50000"/>
              </a:spcBef>
            </a:pPr>
            <a:r>
              <a:rPr lang="ru-RU"/>
              <a:t>2000 конец товарных обменов</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5" presetClass="entr" presetSubtype="0" fill="hold" grpId="0" nodeType="clickEffect">
                                  <p:stCondLst>
                                    <p:cond delay="0"/>
                                  </p:stCondLst>
                                  <p:childTnLst>
                                    <p:set>
                                      <p:cBhvr>
                                        <p:cTn id="6" dur="1" fill="hold">
                                          <p:stCondLst>
                                            <p:cond delay="0"/>
                                          </p:stCondLst>
                                        </p:cTn>
                                        <p:tgtEl>
                                          <p:spTgt spid="117762"/>
                                        </p:tgtEl>
                                        <p:attrNameLst>
                                          <p:attrName>style.visibility</p:attrName>
                                        </p:attrNameLst>
                                      </p:cBhvr>
                                      <p:to>
                                        <p:strVal val="visible"/>
                                      </p:to>
                                    </p:set>
                                    <p:animEffect transition="in" filter="fade">
                                      <p:cBhvr>
                                        <p:cTn id="7" dur="2000"/>
                                        <p:tgtEl>
                                          <p:spTgt spid="117762"/>
                                        </p:tgtEl>
                                      </p:cBhvr>
                                    </p:animEffect>
                                    <p:anim calcmode="lin" valueType="num">
                                      <p:cBhvr>
                                        <p:cTn id="8" dur="2000" fill="hold"/>
                                        <p:tgtEl>
                                          <p:spTgt spid="117762"/>
                                        </p:tgtEl>
                                        <p:attrNameLst>
                                          <p:attrName>style.rotation</p:attrName>
                                        </p:attrNameLst>
                                      </p:cBhvr>
                                      <p:tavLst>
                                        <p:tav tm="0">
                                          <p:val>
                                            <p:fltVal val="720"/>
                                          </p:val>
                                        </p:tav>
                                        <p:tav tm="100000">
                                          <p:val>
                                            <p:fltVal val="0"/>
                                          </p:val>
                                        </p:tav>
                                      </p:tavLst>
                                    </p:anim>
                                    <p:anim calcmode="lin" valueType="num">
                                      <p:cBhvr>
                                        <p:cTn id="9" dur="2000" fill="hold"/>
                                        <p:tgtEl>
                                          <p:spTgt spid="117762"/>
                                        </p:tgtEl>
                                        <p:attrNameLst>
                                          <p:attrName>ppt_h</p:attrName>
                                        </p:attrNameLst>
                                      </p:cBhvr>
                                      <p:tavLst>
                                        <p:tav tm="0">
                                          <p:val>
                                            <p:fltVal val="0"/>
                                          </p:val>
                                        </p:tav>
                                        <p:tav tm="100000">
                                          <p:val>
                                            <p:strVal val="#ppt_h"/>
                                          </p:val>
                                        </p:tav>
                                      </p:tavLst>
                                    </p:anim>
                                    <p:anim calcmode="lin" valueType="num">
                                      <p:cBhvr>
                                        <p:cTn id="10" dur="2000" fill="hold"/>
                                        <p:tgtEl>
                                          <p:spTgt spid="117762"/>
                                        </p:tgtEl>
                                        <p:attrNameLst>
                                          <p:attrName>ppt_w</p:attrName>
                                        </p:attrNameLst>
                                      </p:cBhvr>
                                      <p:tavLst>
                                        <p:tav tm="0">
                                          <p:val>
                                            <p:fltVal val="0"/>
                                          </p:val>
                                        </p:tav>
                                        <p:tav tm="100000">
                                          <p:val>
                                            <p:strVal val="#ppt_w"/>
                                          </p:val>
                                        </p:tav>
                                      </p:tavLst>
                                    </p:anim>
                                  </p:childTnLst>
                                </p:cTn>
                              </p:par>
                            </p:childTnLst>
                          </p:cTn>
                        </p:par>
                      </p:childTnLst>
                    </p:cTn>
                  </p:par>
                  <p:par>
                    <p:cTn id="11" fill="hold">
                      <p:stCondLst>
                        <p:cond delay="indefinite"/>
                      </p:stCondLst>
                      <p:childTnLst>
                        <p:par>
                          <p:cTn id="12" fill="hold">
                            <p:stCondLst>
                              <p:cond delay="0"/>
                            </p:stCondLst>
                            <p:childTnLst>
                              <p:par>
                                <p:cTn id="13" presetID="27" presetClass="entr" presetSubtype="0" fill="hold" grpId="0" nodeType="clickEffect">
                                  <p:stCondLst>
                                    <p:cond delay="0"/>
                                  </p:stCondLst>
                                  <p:iterate type="lt">
                                    <p:tmPct val="50000"/>
                                  </p:iterate>
                                  <p:childTnLst>
                                    <p:set>
                                      <p:cBhvr>
                                        <p:cTn id="14" dur="1" fill="hold">
                                          <p:stCondLst>
                                            <p:cond delay="0"/>
                                          </p:stCondLst>
                                        </p:cTn>
                                        <p:tgtEl>
                                          <p:spTgt spid="117763">
                                            <p:bg/>
                                          </p:spTgt>
                                        </p:tgtEl>
                                        <p:attrNameLst>
                                          <p:attrName>style.visibility</p:attrName>
                                        </p:attrNameLst>
                                      </p:cBhvr>
                                      <p:to>
                                        <p:strVal val="visible"/>
                                      </p:to>
                                    </p:set>
                                    <p:anim calcmode="discrete" valueType="clr">
                                      <p:cBhvr override="childStyle">
                                        <p:cTn id="15" dur="80"/>
                                        <p:tgtEl>
                                          <p:spTgt spid="117763">
                                            <p:bg/>
                                          </p:spTgt>
                                        </p:tgtEl>
                                        <p:attrNameLst>
                                          <p:attrName>style.color</p:attrName>
                                        </p:attrNameLst>
                                      </p:cBhvr>
                                      <p:tavLst>
                                        <p:tav tm="0">
                                          <p:val>
                                            <p:clrVal>
                                              <a:schemeClr val="accent2"/>
                                            </p:clrVal>
                                          </p:val>
                                        </p:tav>
                                        <p:tav tm="50000">
                                          <p:val>
                                            <p:clrVal>
                                              <a:schemeClr val="hlink"/>
                                            </p:clrVal>
                                          </p:val>
                                        </p:tav>
                                      </p:tavLst>
                                    </p:anim>
                                    <p:anim calcmode="discrete" valueType="clr">
                                      <p:cBhvr>
                                        <p:cTn id="16" dur="80"/>
                                        <p:tgtEl>
                                          <p:spTgt spid="117763">
                                            <p:bg/>
                                          </p:spTgt>
                                        </p:tgtEl>
                                        <p:attrNameLst>
                                          <p:attrName>fillcolor</p:attrName>
                                        </p:attrNameLst>
                                      </p:cBhvr>
                                      <p:tavLst>
                                        <p:tav tm="0">
                                          <p:val>
                                            <p:clrVal>
                                              <a:schemeClr val="accent2"/>
                                            </p:clrVal>
                                          </p:val>
                                        </p:tav>
                                        <p:tav tm="50000">
                                          <p:val>
                                            <p:clrVal>
                                              <a:schemeClr val="hlink"/>
                                            </p:clrVal>
                                          </p:val>
                                        </p:tav>
                                      </p:tavLst>
                                    </p:anim>
                                    <p:set>
                                      <p:cBhvr>
                                        <p:cTn id="17" dur="80"/>
                                        <p:tgtEl>
                                          <p:spTgt spid="117763">
                                            <p:bg/>
                                          </p:spTgt>
                                        </p:tgtEl>
                                        <p:attrNameLst>
                                          <p:attrName>fill.type</p:attrName>
                                        </p:attrNameLst>
                                      </p:cBhvr>
                                      <p:to>
                                        <p:strVal val="solid"/>
                                      </p:to>
                                    </p:set>
                                  </p:childTnLst>
                                </p:cTn>
                              </p:par>
                              <p:par>
                                <p:cTn id="18" presetID="27" presetClass="entr" presetSubtype="0" fill="hold" grpId="0" nodeType="withEffect">
                                  <p:stCondLst>
                                    <p:cond delay="0"/>
                                  </p:stCondLst>
                                  <p:iterate type="lt">
                                    <p:tmPct val="50000"/>
                                  </p:iterate>
                                  <p:childTnLst>
                                    <p:set>
                                      <p:cBhvr>
                                        <p:cTn id="19" dur="1" fill="hold">
                                          <p:stCondLst>
                                            <p:cond delay="0"/>
                                          </p:stCondLst>
                                        </p:cTn>
                                        <p:tgtEl>
                                          <p:spTgt spid="117763">
                                            <p:txEl>
                                              <p:pRg st="0" end="0"/>
                                            </p:txEl>
                                          </p:spTgt>
                                        </p:tgtEl>
                                        <p:attrNameLst>
                                          <p:attrName>style.visibility</p:attrName>
                                        </p:attrNameLst>
                                      </p:cBhvr>
                                      <p:to>
                                        <p:strVal val="visible"/>
                                      </p:to>
                                    </p:set>
                                    <p:anim calcmode="discrete" valueType="clr">
                                      <p:cBhvr override="childStyle">
                                        <p:cTn id="20" dur="80"/>
                                        <p:tgtEl>
                                          <p:spTgt spid="117763">
                                            <p:txEl>
                                              <p:pRg st="0" end="0"/>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21" dur="80"/>
                                        <p:tgtEl>
                                          <p:spTgt spid="117763">
                                            <p:txEl>
                                              <p:pRg st="0" end="0"/>
                                            </p:txEl>
                                          </p:spTgt>
                                        </p:tgtEl>
                                        <p:attrNameLst>
                                          <p:attrName>fillcolor</p:attrName>
                                        </p:attrNameLst>
                                      </p:cBhvr>
                                      <p:tavLst>
                                        <p:tav tm="0">
                                          <p:val>
                                            <p:clrVal>
                                              <a:schemeClr val="accent2"/>
                                            </p:clrVal>
                                          </p:val>
                                        </p:tav>
                                        <p:tav tm="50000">
                                          <p:val>
                                            <p:clrVal>
                                              <a:schemeClr val="hlink"/>
                                            </p:clrVal>
                                          </p:val>
                                        </p:tav>
                                      </p:tavLst>
                                    </p:anim>
                                    <p:set>
                                      <p:cBhvr>
                                        <p:cTn id="22" dur="80"/>
                                        <p:tgtEl>
                                          <p:spTgt spid="117763">
                                            <p:txEl>
                                              <p:pRg st="0" end="0"/>
                                            </p:txEl>
                                          </p:spTgt>
                                        </p:tgtEl>
                                        <p:attrNameLst>
                                          <p:attrName>fill.type</p:attrName>
                                        </p:attrNameLst>
                                      </p:cBhvr>
                                      <p:to>
                                        <p:strVal val="solid"/>
                                      </p:to>
                                    </p:set>
                                  </p:childTnLst>
                                </p:cTn>
                              </p:par>
                            </p:childTnLst>
                          </p:cTn>
                        </p:par>
                        <p:par>
                          <p:cTn id="23" fill="hold">
                            <p:stCondLst>
                              <p:cond delay="1920"/>
                            </p:stCondLst>
                            <p:childTnLst>
                              <p:par>
                                <p:cTn id="24" presetID="27" presetClass="entr" presetSubtype="0" fill="hold" grpId="0" nodeType="afterEffect">
                                  <p:stCondLst>
                                    <p:cond delay="0"/>
                                  </p:stCondLst>
                                  <p:iterate type="lt">
                                    <p:tmPct val="50000"/>
                                  </p:iterate>
                                  <p:childTnLst>
                                    <p:set>
                                      <p:cBhvr>
                                        <p:cTn id="25" dur="1" fill="hold">
                                          <p:stCondLst>
                                            <p:cond delay="0"/>
                                          </p:stCondLst>
                                        </p:cTn>
                                        <p:tgtEl>
                                          <p:spTgt spid="117763">
                                            <p:txEl>
                                              <p:pRg st="1" end="1"/>
                                            </p:txEl>
                                          </p:spTgt>
                                        </p:tgtEl>
                                        <p:attrNameLst>
                                          <p:attrName>style.visibility</p:attrName>
                                        </p:attrNameLst>
                                      </p:cBhvr>
                                      <p:to>
                                        <p:strVal val="visible"/>
                                      </p:to>
                                    </p:set>
                                    <p:anim calcmode="discrete" valueType="clr">
                                      <p:cBhvr override="childStyle">
                                        <p:cTn id="26" dur="80"/>
                                        <p:tgtEl>
                                          <p:spTgt spid="117763">
                                            <p:txEl>
                                              <p:pRg st="1" end="1"/>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27" dur="80"/>
                                        <p:tgtEl>
                                          <p:spTgt spid="117763">
                                            <p:txEl>
                                              <p:pRg st="1" end="1"/>
                                            </p:txEl>
                                          </p:spTgt>
                                        </p:tgtEl>
                                        <p:attrNameLst>
                                          <p:attrName>fillcolor</p:attrName>
                                        </p:attrNameLst>
                                      </p:cBhvr>
                                      <p:tavLst>
                                        <p:tav tm="0">
                                          <p:val>
                                            <p:clrVal>
                                              <a:schemeClr val="accent2"/>
                                            </p:clrVal>
                                          </p:val>
                                        </p:tav>
                                        <p:tav tm="50000">
                                          <p:val>
                                            <p:clrVal>
                                              <a:schemeClr val="hlink"/>
                                            </p:clrVal>
                                          </p:val>
                                        </p:tav>
                                      </p:tavLst>
                                    </p:anim>
                                    <p:set>
                                      <p:cBhvr>
                                        <p:cTn id="28" dur="80"/>
                                        <p:tgtEl>
                                          <p:spTgt spid="117763">
                                            <p:txEl>
                                              <p:pRg st="1" end="1"/>
                                            </p:txEl>
                                          </p:spTgt>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7762" grpId="0" animBg="1"/>
      <p:bldP spid="117763" grpId="0" build="p"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2"/>
          <p:cNvSpPr>
            <a:spLocks noGrp="1" noChangeArrowheads="1"/>
          </p:cNvSpPr>
          <p:nvPr>
            <p:ph type="title"/>
          </p:nvPr>
        </p:nvSpPr>
        <p:spPr>
          <a:xfrm>
            <a:off x="539750" y="0"/>
            <a:ext cx="7793038" cy="1462088"/>
          </a:xfrm>
        </p:spPr>
        <p:txBody>
          <a:bodyPr/>
          <a:lstStyle/>
          <a:p>
            <a:pPr eaLnBrk="1" hangingPunct="1"/>
            <a:r>
              <a:rPr lang="ru-RU" smtClean="0"/>
              <a:t>Главные идеи изменений</a:t>
            </a:r>
          </a:p>
        </p:txBody>
      </p:sp>
      <p:sp>
        <p:nvSpPr>
          <p:cNvPr id="98307" name="Rectangle 3"/>
          <p:cNvSpPr>
            <a:spLocks noGrp="1" noChangeArrowheads="1"/>
          </p:cNvSpPr>
          <p:nvPr>
            <p:ph type="body" sz="half" idx="1"/>
          </p:nvPr>
        </p:nvSpPr>
        <p:spPr>
          <a:xfrm>
            <a:off x="468313" y="1341438"/>
            <a:ext cx="8291512" cy="4525962"/>
          </a:xfrm>
        </p:spPr>
        <p:txBody>
          <a:bodyPr/>
          <a:lstStyle/>
          <a:p>
            <a:pPr eaLnBrk="1" hangingPunct="1"/>
            <a:r>
              <a:rPr lang="ru-RU" sz="2800" smtClean="0"/>
              <a:t> </a:t>
            </a:r>
            <a:r>
              <a:rPr lang="ru-RU" sz="2800" smtClean="0">
                <a:solidFill>
                  <a:srgbClr val="99CCFF"/>
                </a:solidFill>
              </a:rPr>
              <a:t>изменение позиции столба – Содействие    </a:t>
            </a:r>
          </a:p>
          <a:p>
            <a:pPr eaLnBrk="1" hangingPunct="1"/>
            <a:r>
              <a:rPr lang="ru-RU" sz="2800" smtClean="0">
                <a:solidFill>
                  <a:srgbClr val="99CCFF"/>
                </a:solidFill>
              </a:rPr>
              <a:t> изменение  позиции опоры – Выбор  </a:t>
            </a:r>
          </a:p>
          <a:p>
            <a:pPr eaLnBrk="1" hangingPunct="1"/>
            <a:r>
              <a:rPr lang="ru-RU" sz="2800" smtClean="0">
                <a:solidFill>
                  <a:srgbClr val="99CCFF"/>
                </a:solidFill>
              </a:rPr>
              <a:t> изменение организации расположения столбов -  Системность</a:t>
            </a:r>
            <a:r>
              <a:rPr lang="ru-RU" sz="2800" smtClean="0"/>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9" presetClass="entr" presetSubtype="10" fill="hold" grpId="0" nodeType="clickEffect">
                                  <p:stCondLst>
                                    <p:cond delay="0"/>
                                  </p:stCondLst>
                                  <p:childTnLst>
                                    <p:set>
                                      <p:cBhvr>
                                        <p:cTn id="6" dur="1" fill="hold">
                                          <p:stCondLst>
                                            <p:cond delay="0"/>
                                          </p:stCondLst>
                                        </p:cTn>
                                        <p:tgtEl>
                                          <p:spTgt spid="98306"/>
                                        </p:tgtEl>
                                        <p:attrNameLst>
                                          <p:attrName>style.visibility</p:attrName>
                                        </p:attrNameLst>
                                      </p:cBhvr>
                                      <p:to>
                                        <p:strVal val="visible"/>
                                      </p:to>
                                    </p:set>
                                    <p:anim calcmode="lin" valueType="num">
                                      <p:cBhvr>
                                        <p:cTn id="7" dur="5000" fill="hold"/>
                                        <p:tgtEl>
                                          <p:spTgt spid="98306"/>
                                        </p:tgtEl>
                                        <p:attrNameLst>
                                          <p:attrName>ppt_w</p:attrName>
                                        </p:attrNameLst>
                                      </p:cBhvr>
                                      <p:tavLst>
                                        <p:tav tm="0" fmla="#ppt_w*sin(2.5*pi*$)">
                                          <p:val>
                                            <p:fltVal val="0"/>
                                          </p:val>
                                        </p:tav>
                                        <p:tav tm="100000">
                                          <p:val>
                                            <p:fltVal val="1"/>
                                          </p:val>
                                        </p:tav>
                                      </p:tavLst>
                                    </p:anim>
                                    <p:anim calcmode="lin" valueType="num">
                                      <p:cBhvr>
                                        <p:cTn id="8" dur="5000" fill="hold"/>
                                        <p:tgtEl>
                                          <p:spTgt spid="98306"/>
                                        </p:tgtEl>
                                        <p:attrNameLst>
                                          <p:attrName>ppt_h</p:attrName>
                                        </p:attrNameLst>
                                      </p:cBhvr>
                                      <p:tavLst>
                                        <p:tav tm="0">
                                          <p:val>
                                            <p:strVal val="#ppt_h"/>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56" presetClass="entr" presetSubtype="0" fill="hold" grpId="0" nodeType="clickEffect">
                                  <p:stCondLst>
                                    <p:cond delay="0"/>
                                  </p:stCondLst>
                                  <p:iterate type="lt">
                                    <p:tmPct val="10000"/>
                                  </p:iterate>
                                  <p:childTnLst>
                                    <p:set>
                                      <p:cBhvr>
                                        <p:cTn id="12" dur="1" fill="hold">
                                          <p:stCondLst>
                                            <p:cond delay="0"/>
                                          </p:stCondLst>
                                        </p:cTn>
                                        <p:tgtEl>
                                          <p:spTgt spid="98307">
                                            <p:txEl>
                                              <p:pRg st="0" end="0"/>
                                            </p:txEl>
                                          </p:spTgt>
                                        </p:tgtEl>
                                        <p:attrNameLst>
                                          <p:attrName>style.visibility</p:attrName>
                                        </p:attrNameLst>
                                      </p:cBhvr>
                                      <p:to>
                                        <p:strVal val="visible"/>
                                      </p:to>
                                    </p:set>
                                    <p:anim by="(-#ppt_w*2)" calcmode="lin" valueType="num">
                                      <p:cBhvr rctx="PPT">
                                        <p:cTn id="13" dur="500" autoRev="1" fill="hold">
                                          <p:stCondLst>
                                            <p:cond delay="0"/>
                                          </p:stCondLst>
                                        </p:cTn>
                                        <p:tgtEl>
                                          <p:spTgt spid="98307">
                                            <p:txEl>
                                              <p:pRg st="0" end="0"/>
                                            </p:txEl>
                                          </p:spTgt>
                                        </p:tgtEl>
                                        <p:attrNameLst>
                                          <p:attrName>ppt_w</p:attrName>
                                        </p:attrNameLst>
                                      </p:cBhvr>
                                    </p:anim>
                                    <p:anim by="(#ppt_w*0.50)" calcmode="lin" valueType="num">
                                      <p:cBhvr>
                                        <p:cTn id="14" dur="500" decel="50000" autoRev="1" fill="hold">
                                          <p:stCondLst>
                                            <p:cond delay="0"/>
                                          </p:stCondLst>
                                        </p:cTn>
                                        <p:tgtEl>
                                          <p:spTgt spid="98307">
                                            <p:txEl>
                                              <p:pRg st="0" end="0"/>
                                            </p:txEl>
                                          </p:spTgt>
                                        </p:tgtEl>
                                        <p:attrNameLst>
                                          <p:attrName>ppt_x</p:attrName>
                                        </p:attrNameLst>
                                      </p:cBhvr>
                                    </p:anim>
                                    <p:anim from="(-#ppt_h/2)" to="(#ppt_y)" calcmode="lin" valueType="num">
                                      <p:cBhvr>
                                        <p:cTn id="15" dur="1000" fill="hold">
                                          <p:stCondLst>
                                            <p:cond delay="0"/>
                                          </p:stCondLst>
                                        </p:cTn>
                                        <p:tgtEl>
                                          <p:spTgt spid="98307">
                                            <p:txEl>
                                              <p:pRg st="0" end="0"/>
                                            </p:txEl>
                                          </p:spTgt>
                                        </p:tgtEl>
                                        <p:attrNameLst>
                                          <p:attrName>ppt_y</p:attrName>
                                        </p:attrNameLst>
                                      </p:cBhvr>
                                    </p:anim>
                                    <p:animRot by="21600000">
                                      <p:cBhvr>
                                        <p:cTn id="16" dur="1000" fill="hold">
                                          <p:stCondLst>
                                            <p:cond delay="0"/>
                                          </p:stCondLst>
                                        </p:cTn>
                                        <p:tgtEl>
                                          <p:spTgt spid="98307">
                                            <p:txEl>
                                              <p:pRg st="0" end="0"/>
                                            </p:txEl>
                                          </p:spTgt>
                                        </p:tgtEl>
                                        <p:attrNameLst>
                                          <p:attrName>r</p:attrName>
                                        </p:attrNameLst>
                                      </p:cBhvr>
                                    </p:animRot>
                                  </p:childTnLst>
                                </p:cTn>
                              </p:par>
                            </p:childTnLst>
                          </p:cTn>
                        </p:par>
                      </p:childTnLst>
                    </p:cTn>
                  </p:par>
                  <p:par>
                    <p:cTn id="17" fill="hold">
                      <p:stCondLst>
                        <p:cond delay="indefinite"/>
                      </p:stCondLst>
                      <p:childTnLst>
                        <p:par>
                          <p:cTn id="18" fill="hold">
                            <p:stCondLst>
                              <p:cond delay="0"/>
                            </p:stCondLst>
                            <p:childTnLst>
                              <p:par>
                                <p:cTn id="19" presetID="56" presetClass="entr" presetSubtype="0" fill="hold" grpId="0" nodeType="clickEffect">
                                  <p:stCondLst>
                                    <p:cond delay="0"/>
                                  </p:stCondLst>
                                  <p:iterate type="lt">
                                    <p:tmPct val="10000"/>
                                  </p:iterate>
                                  <p:childTnLst>
                                    <p:set>
                                      <p:cBhvr>
                                        <p:cTn id="20" dur="1" fill="hold">
                                          <p:stCondLst>
                                            <p:cond delay="0"/>
                                          </p:stCondLst>
                                        </p:cTn>
                                        <p:tgtEl>
                                          <p:spTgt spid="98307">
                                            <p:txEl>
                                              <p:pRg st="1" end="1"/>
                                            </p:txEl>
                                          </p:spTgt>
                                        </p:tgtEl>
                                        <p:attrNameLst>
                                          <p:attrName>style.visibility</p:attrName>
                                        </p:attrNameLst>
                                      </p:cBhvr>
                                      <p:to>
                                        <p:strVal val="visible"/>
                                      </p:to>
                                    </p:set>
                                    <p:anim by="(-#ppt_w*2)" calcmode="lin" valueType="num">
                                      <p:cBhvr rctx="PPT">
                                        <p:cTn id="21" dur="500" autoRev="1" fill="hold">
                                          <p:stCondLst>
                                            <p:cond delay="0"/>
                                          </p:stCondLst>
                                        </p:cTn>
                                        <p:tgtEl>
                                          <p:spTgt spid="98307">
                                            <p:txEl>
                                              <p:pRg st="1" end="1"/>
                                            </p:txEl>
                                          </p:spTgt>
                                        </p:tgtEl>
                                        <p:attrNameLst>
                                          <p:attrName>ppt_w</p:attrName>
                                        </p:attrNameLst>
                                      </p:cBhvr>
                                    </p:anim>
                                    <p:anim by="(#ppt_w*0.50)" calcmode="lin" valueType="num">
                                      <p:cBhvr>
                                        <p:cTn id="22" dur="500" decel="50000" autoRev="1" fill="hold">
                                          <p:stCondLst>
                                            <p:cond delay="0"/>
                                          </p:stCondLst>
                                        </p:cTn>
                                        <p:tgtEl>
                                          <p:spTgt spid="98307">
                                            <p:txEl>
                                              <p:pRg st="1" end="1"/>
                                            </p:txEl>
                                          </p:spTgt>
                                        </p:tgtEl>
                                        <p:attrNameLst>
                                          <p:attrName>ppt_x</p:attrName>
                                        </p:attrNameLst>
                                      </p:cBhvr>
                                    </p:anim>
                                    <p:anim from="(-#ppt_h/2)" to="(#ppt_y)" calcmode="lin" valueType="num">
                                      <p:cBhvr>
                                        <p:cTn id="23" dur="1000" fill="hold">
                                          <p:stCondLst>
                                            <p:cond delay="0"/>
                                          </p:stCondLst>
                                        </p:cTn>
                                        <p:tgtEl>
                                          <p:spTgt spid="98307">
                                            <p:txEl>
                                              <p:pRg st="1" end="1"/>
                                            </p:txEl>
                                          </p:spTgt>
                                        </p:tgtEl>
                                        <p:attrNameLst>
                                          <p:attrName>ppt_y</p:attrName>
                                        </p:attrNameLst>
                                      </p:cBhvr>
                                    </p:anim>
                                    <p:animRot by="21600000">
                                      <p:cBhvr>
                                        <p:cTn id="24" dur="1000" fill="hold">
                                          <p:stCondLst>
                                            <p:cond delay="0"/>
                                          </p:stCondLst>
                                        </p:cTn>
                                        <p:tgtEl>
                                          <p:spTgt spid="98307">
                                            <p:txEl>
                                              <p:pRg st="1" end="1"/>
                                            </p:txEl>
                                          </p:spTgt>
                                        </p:tgtEl>
                                        <p:attrNameLst>
                                          <p:attrName>r</p:attrName>
                                        </p:attrNameLst>
                                      </p:cBhvr>
                                    </p:animRot>
                                  </p:childTnLst>
                                </p:cTn>
                              </p:par>
                            </p:childTnLst>
                          </p:cTn>
                        </p:par>
                      </p:childTnLst>
                    </p:cTn>
                  </p:par>
                  <p:par>
                    <p:cTn id="25" fill="hold">
                      <p:stCondLst>
                        <p:cond delay="indefinite"/>
                      </p:stCondLst>
                      <p:childTnLst>
                        <p:par>
                          <p:cTn id="26" fill="hold">
                            <p:stCondLst>
                              <p:cond delay="0"/>
                            </p:stCondLst>
                            <p:childTnLst>
                              <p:par>
                                <p:cTn id="27" presetID="56" presetClass="entr" presetSubtype="0" fill="hold" grpId="0" nodeType="clickEffect">
                                  <p:stCondLst>
                                    <p:cond delay="0"/>
                                  </p:stCondLst>
                                  <p:iterate type="lt">
                                    <p:tmPct val="10000"/>
                                  </p:iterate>
                                  <p:childTnLst>
                                    <p:set>
                                      <p:cBhvr>
                                        <p:cTn id="28" dur="1" fill="hold">
                                          <p:stCondLst>
                                            <p:cond delay="0"/>
                                          </p:stCondLst>
                                        </p:cTn>
                                        <p:tgtEl>
                                          <p:spTgt spid="98307">
                                            <p:txEl>
                                              <p:pRg st="2" end="2"/>
                                            </p:txEl>
                                          </p:spTgt>
                                        </p:tgtEl>
                                        <p:attrNameLst>
                                          <p:attrName>style.visibility</p:attrName>
                                        </p:attrNameLst>
                                      </p:cBhvr>
                                      <p:to>
                                        <p:strVal val="visible"/>
                                      </p:to>
                                    </p:set>
                                    <p:anim by="(-#ppt_w*2)" calcmode="lin" valueType="num">
                                      <p:cBhvr rctx="PPT">
                                        <p:cTn id="29" dur="500" autoRev="1" fill="hold">
                                          <p:stCondLst>
                                            <p:cond delay="0"/>
                                          </p:stCondLst>
                                        </p:cTn>
                                        <p:tgtEl>
                                          <p:spTgt spid="98307">
                                            <p:txEl>
                                              <p:pRg st="2" end="2"/>
                                            </p:txEl>
                                          </p:spTgt>
                                        </p:tgtEl>
                                        <p:attrNameLst>
                                          <p:attrName>ppt_w</p:attrName>
                                        </p:attrNameLst>
                                      </p:cBhvr>
                                    </p:anim>
                                    <p:anim by="(#ppt_w*0.50)" calcmode="lin" valueType="num">
                                      <p:cBhvr>
                                        <p:cTn id="30" dur="500" decel="50000" autoRev="1" fill="hold">
                                          <p:stCondLst>
                                            <p:cond delay="0"/>
                                          </p:stCondLst>
                                        </p:cTn>
                                        <p:tgtEl>
                                          <p:spTgt spid="98307">
                                            <p:txEl>
                                              <p:pRg st="2" end="2"/>
                                            </p:txEl>
                                          </p:spTgt>
                                        </p:tgtEl>
                                        <p:attrNameLst>
                                          <p:attrName>ppt_x</p:attrName>
                                        </p:attrNameLst>
                                      </p:cBhvr>
                                    </p:anim>
                                    <p:anim from="(-#ppt_h/2)" to="(#ppt_y)" calcmode="lin" valueType="num">
                                      <p:cBhvr>
                                        <p:cTn id="31" dur="1000" fill="hold">
                                          <p:stCondLst>
                                            <p:cond delay="0"/>
                                          </p:stCondLst>
                                        </p:cTn>
                                        <p:tgtEl>
                                          <p:spTgt spid="98307">
                                            <p:txEl>
                                              <p:pRg st="2" end="2"/>
                                            </p:txEl>
                                          </p:spTgt>
                                        </p:tgtEl>
                                        <p:attrNameLst>
                                          <p:attrName>ppt_y</p:attrName>
                                        </p:attrNameLst>
                                      </p:cBhvr>
                                    </p:anim>
                                    <p:animRot by="21600000">
                                      <p:cBhvr>
                                        <p:cTn id="32" dur="1000" fill="hold">
                                          <p:stCondLst>
                                            <p:cond delay="0"/>
                                          </p:stCondLst>
                                        </p:cTn>
                                        <p:tgtEl>
                                          <p:spTgt spid="98307">
                                            <p:txEl>
                                              <p:pRg st="2" end="2"/>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8306" grpId="0"/>
      <p:bldP spid="98307"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Oval 2"/>
          <p:cNvSpPr>
            <a:spLocks noChangeArrowheads="1"/>
          </p:cNvSpPr>
          <p:nvPr/>
        </p:nvSpPr>
        <p:spPr bwMode="auto">
          <a:xfrm>
            <a:off x="1187450" y="2276475"/>
            <a:ext cx="6337300" cy="2665413"/>
          </a:xfrm>
          <a:prstGeom prst="ellipse">
            <a:avLst/>
          </a:prstGeom>
          <a:solidFill>
            <a:schemeClr val="accent1"/>
          </a:solidFill>
          <a:ln w="9525">
            <a:solidFill>
              <a:schemeClr val="tx1"/>
            </a:solidFill>
            <a:round/>
            <a:headEnd/>
            <a:tailEnd/>
          </a:ln>
        </p:spPr>
        <p:txBody>
          <a:bodyPr wrap="none" anchor="ctr"/>
          <a:lstStyle/>
          <a:p>
            <a:pPr algn="ctr"/>
            <a:r>
              <a:rPr lang="ru-RU" sz="3200" b="1">
                <a:solidFill>
                  <a:schemeClr val="tx2"/>
                </a:solidFill>
                <a:cs typeface="Arial" charset="0"/>
              </a:rPr>
              <a:t>Менторское сопровождение</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457200" y="0"/>
            <a:ext cx="8229600" cy="1143000"/>
          </a:xfrm>
        </p:spPr>
        <p:txBody>
          <a:bodyPr/>
          <a:lstStyle/>
          <a:p>
            <a:pPr eaLnBrk="1" hangingPunct="1"/>
            <a:r>
              <a:rPr lang="ru-RU" sz="4000" smtClean="0"/>
              <a:t>Группы профессиональных задач</a:t>
            </a:r>
          </a:p>
        </p:txBody>
      </p:sp>
      <p:pic>
        <p:nvPicPr>
          <p:cNvPr id="20483" name="Picture 3" descr="j0301252"/>
          <p:cNvPicPr>
            <a:picLocks noChangeAspect="1" noChangeArrowheads="1"/>
          </p:cNvPicPr>
          <p:nvPr/>
        </p:nvPicPr>
        <p:blipFill>
          <a:blip r:embed="rId3" cstate="print"/>
          <a:srcRect/>
          <a:stretch>
            <a:fillRect/>
          </a:stretch>
        </p:blipFill>
        <p:spPr bwMode="auto">
          <a:xfrm>
            <a:off x="3429000" y="4202113"/>
            <a:ext cx="2438400" cy="2085975"/>
          </a:xfrm>
          <a:prstGeom prst="rect">
            <a:avLst/>
          </a:prstGeom>
          <a:noFill/>
          <a:ln w="9525">
            <a:noFill/>
            <a:miter lim="800000"/>
            <a:headEnd/>
            <a:tailEnd/>
          </a:ln>
        </p:spPr>
      </p:pic>
      <p:sp>
        <p:nvSpPr>
          <p:cNvPr id="20484" name="AutoShape 4"/>
          <p:cNvSpPr>
            <a:spLocks noChangeArrowheads="1"/>
          </p:cNvSpPr>
          <p:nvPr/>
        </p:nvSpPr>
        <p:spPr bwMode="auto">
          <a:xfrm>
            <a:off x="6629400" y="914400"/>
            <a:ext cx="2362200" cy="3581400"/>
          </a:xfrm>
          <a:prstGeom prst="cloudCallout">
            <a:avLst>
              <a:gd name="adj1" fmla="val -86829"/>
              <a:gd name="adj2" fmla="val 61171"/>
            </a:avLst>
          </a:prstGeom>
          <a:solidFill>
            <a:schemeClr val="accent1"/>
          </a:solidFill>
          <a:ln w="9525">
            <a:solidFill>
              <a:schemeClr val="tx1"/>
            </a:solidFill>
            <a:round/>
            <a:headEnd/>
            <a:tailEnd/>
          </a:ln>
        </p:spPr>
        <p:txBody>
          <a:bodyPr/>
          <a:lstStyle/>
          <a:p>
            <a:pPr algn="ctr"/>
            <a:r>
              <a:rPr lang="ru-RU" b="1" i="1">
                <a:cs typeface="Arial" charset="0"/>
              </a:rPr>
              <a:t>Создавать широкие возможности для использования столбов </a:t>
            </a:r>
            <a:r>
              <a:rPr lang="ru-RU">
                <a:cs typeface="Arial" charset="0"/>
              </a:rPr>
              <a:t> </a:t>
            </a:r>
          </a:p>
        </p:txBody>
      </p:sp>
      <p:sp>
        <p:nvSpPr>
          <p:cNvPr id="20485" name="AutoShape 5"/>
          <p:cNvSpPr>
            <a:spLocks noChangeArrowheads="1"/>
          </p:cNvSpPr>
          <p:nvPr/>
        </p:nvSpPr>
        <p:spPr bwMode="auto">
          <a:xfrm>
            <a:off x="250825" y="3933825"/>
            <a:ext cx="3124200" cy="2209800"/>
          </a:xfrm>
          <a:prstGeom prst="cloudCallout">
            <a:avLst>
              <a:gd name="adj1" fmla="val 115194"/>
              <a:gd name="adj2" fmla="val 2875"/>
            </a:avLst>
          </a:prstGeom>
          <a:solidFill>
            <a:schemeClr val="accent1"/>
          </a:solidFill>
          <a:ln w="9525">
            <a:solidFill>
              <a:schemeClr val="tx1"/>
            </a:solidFill>
            <a:round/>
            <a:headEnd/>
            <a:tailEnd/>
          </a:ln>
        </p:spPr>
        <p:txBody>
          <a:bodyPr/>
          <a:lstStyle/>
          <a:p>
            <a:pPr algn="ctr"/>
            <a:r>
              <a:rPr lang="ru-RU" b="1" i="1">
                <a:cs typeface="Arial" charset="0"/>
              </a:rPr>
              <a:t>видеть пепелацы в созидательномпроцессе</a:t>
            </a:r>
            <a:r>
              <a:rPr lang="ru-RU">
                <a:cs typeface="Arial" charset="0"/>
              </a:rPr>
              <a:t> </a:t>
            </a:r>
          </a:p>
        </p:txBody>
      </p:sp>
      <p:sp>
        <p:nvSpPr>
          <p:cNvPr id="20486" name="AutoShape 6"/>
          <p:cNvSpPr>
            <a:spLocks noChangeArrowheads="1"/>
          </p:cNvSpPr>
          <p:nvPr/>
        </p:nvSpPr>
        <p:spPr bwMode="auto">
          <a:xfrm>
            <a:off x="609600" y="1447800"/>
            <a:ext cx="3733800" cy="2209800"/>
          </a:xfrm>
          <a:prstGeom prst="cloudCallout">
            <a:avLst>
              <a:gd name="adj1" fmla="val 61778"/>
              <a:gd name="adj2" fmla="val 108259"/>
            </a:avLst>
          </a:prstGeom>
          <a:solidFill>
            <a:schemeClr val="accent1"/>
          </a:solidFill>
          <a:ln w="9525">
            <a:solidFill>
              <a:schemeClr val="tx1"/>
            </a:solidFill>
            <a:round/>
            <a:headEnd/>
            <a:tailEnd/>
          </a:ln>
        </p:spPr>
        <p:txBody>
          <a:bodyPr/>
          <a:lstStyle/>
          <a:p>
            <a:pPr algn="ctr"/>
            <a:r>
              <a:rPr lang="ru-RU" b="1" i="1">
                <a:cs typeface="Arial" charset="0"/>
              </a:rPr>
              <a:t>строить столбы, направленные на достижение пепелацами целей существования</a:t>
            </a:r>
            <a:r>
              <a:rPr lang="ru-RU">
                <a:cs typeface="Arial" charset="0"/>
              </a:rPr>
              <a:t> </a:t>
            </a:r>
          </a:p>
        </p:txBody>
      </p:sp>
      <p:sp>
        <p:nvSpPr>
          <p:cNvPr id="20487" name="AutoShape 7"/>
          <p:cNvSpPr>
            <a:spLocks noChangeArrowheads="1"/>
          </p:cNvSpPr>
          <p:nvPr/>
        </p:nvSpPr>
        <p:spPr bwMode="auto">
          <a:xfrm>
            <a:off x="3505200" y="914400"/>
            <a:ext cx="3200400" cy="2286000"/>
          </a:xfrm>
          <a:prstGeom prst="cloudCallout">
            <a:avLst>
              <a:gd name="adj1" fmla="val 4417"/>
              <a:gd name="adj2" fmla="val 106597"/>
            </a:avLst>
          </a:prstGeom>
          <a:solidFill>
            <a:schemeClr val="accent1"/>
          </a:solidFill>
          <a:ln w="9525">
            <a:solidFill>
              <a:schemeClr val="tx1"/>
            </a:solidFill>
            <a:round/>
            <a:headEnd/>
            <a:tailEnd/>
          </a:ln>
        </p:spPr>
        <p:txBody>
          <a:bodyPr/>
          <a:lstStyle/>
          <a:p>
            <a:pPr algn="ctr"/>
            <a:r>
              <a:rPr lang="ru-RU" b="1" i="1">
                <a:cs typeface="Arial" charset="0"/>
              </a:rPr>
              <a:t>устанавливать взаимодействие с другими субъектами на Марсе</a:t>
            </a:r>
            <a:r>
              <a:rPr lang="ru-RU">
                <a:cs typeface="Arial" charset="0"/>
              </a:rPr>
              <a:t> </a:t>
            </a:r>
          </a:p>
        </p:txBody>
      </p:sp>
      <p:sp>
        <p:nvSpPr>
          <p:cNvPr id="20488" name="AutoShape 8"/>
          <p:cNvSpPr>
            <a:spLocks noChangeArrowheads="1"/>
          </p:cNvSpPr>
          <p:nvPr/>
        </p:nvSpPr>
        <p:spPr bwMode="auto">
          <a:xfrm>
            <a:off x="5638800" y="4191000"/>
            <a:ext cx="3505200" cy="2667000"/>
          </a:xfrm>
          <a:prstGeom prst="cloudCallout">
            <a:avLst>
              <a:gd name="adj1" fmla="val -58648"/>
              <a:gd name="adj2" fmla="val -11431"/>
            </a:avLst>
          </a:prstGeom>
          <a:solidFill>
            <a:schemeClr val="accent1"/>
          </a:solidFill>
          <a:ln w="9525">
            <a:solidFill>
              <a:schemeClr val="tx1"/>
            </a:solidFill>
            <a:round/>
            <a:headEnd/>
            <a:tailEnd/>
          </a:ln>
        </p:spPr>
        <p:txBody>
          <a:bodyPr/>
          <a:lstStyle/>
          <a:p>
            <a:pPr algn="ctr"/>
            <a:r>
              <a:rPr lang="ru-RU" b="1" i="1">
                <a:cs typeface="Arial" charset="0"/>
              </a:rPr>
              <a:t>проектировать и осуществлять профессиональное  самообразование столбов</a:t>
            </a:r>
            <a:r>
              <a:rPr lang="ru-RU">
                <a:cs typeface="Arial" charset="0"/>
              </a:rPr>
              <a:t> </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AutoShape 2"/>
          <p:cNvSpPr>
            <a:spLocks noGrp="1" noChangeArrowheads="1"/>
          </p:cNvSpPr>
          <p:nvPr>
            <p:ph type="body" idx="1"/>
          </p:nvPr>
        </p:nvSpPr>
        <p:spPr>
          <a:xfrm>
            <a:off x="1182688" y="2973388"/>
            <a:ext cx="7772400" cy="3159125"/>
          </a:xfrm>
          <a:prstGeom prst="wedgeRoundRectCallout">
            <a:avLst>
              <a:gd name="adj1" fmla="val -16532"/>
              <a:gd name="adj2" fmla="val -68556"/>
              <a:gd name="adj3" fmla="val 16667"/>
            </a:avLst>
          </a:prstGeom>
          <a:solidFill>
            <a:srgbClr val="FFFFFF"/>
          </a:solidFill>
          <a:ln>
            <a:solidFill>
              <a:srgbClr val="000000"/>
            </a:solidFill>
          </a:ln>
        </p:spPr>
        <p:txBody>
          <a:bodyPr/>
          <a:lstStyle/>
          <a:p>
            <a:pPr algn="just" eaLnBrk="1" hangingPunct="1">
              <a:spcBef>
                <a:spcPct val="0"/>
              </a:spcBef>
              <a:buClr>
                <a:schemeClr val="bg1"/>
              </a:buClr>
              <a:buFontTx/>
              <a:buNone/>
            </a:pPr>
            <a:r>
              <a:rPr lang="ru-RU" smtClean="0"/>
              <a:t>учет требований времени, амбициозных запросов телеграфных столбов, их  познавательных возможностей, конкретных условий образовательного процесса в условиях Марса</a:t>
            </a:r>
          </a:p>
        </p:txBody>
      </p:sp>
      <p:sp>
        <p:nvSpPr>
          <p:cNvPr id="21507" name="Rectangle 3"/>
          <p:cNvSpPr>
            <a:spLocks noChangeArrowheads="1"/>
          </p:cNvSpPr>
          <p:nvPr/>
        </p:nvSpPr>
        <p:spPr bwMode="auto">
          <a:xfrm>
            <a:off x="250825" y="260350"/>
            <a:ext cx="8686800" cy="1676400"/>
          </a:xfrm>
          <a:prstGeom prst="rect">
            <a:avLst/>
          </a:prstGeom>
          <a:solidFill>
            <a:schemeClr val="accent1"/>
          </a:solidFill>
          <a:ln w="9525">
            <a:solidFill>
              <a:schemeClr val="tx1"/>
            </a:solidFill>
            <a:miter lim="800000"/>
            <a:headEnd/>
            <a:tailEnd/>
          </a:ln>
        </p:spPr>
        <p:txBody>
          <a:bodyPr wrap="none" anchor="ctr"/>
          <a:lstStyle/>
          <a:p>
            <a:pPr algn="ctr"/>
            <a:r>
              <a:rPr lang="ru-RU">
                <a:cs typeface="Arial" charset="0"/>
              </a:rPr>
              <a:t>       </a:t>
            </a:r>
            <a:r>
              <a:rPr lang="ru-RU" sz="2400" b="1">
                <a:cs typeface="Arial" charset="0"/>
              </a:rPr>
              <a:t>Индивидуальный	</a:t>
            </a:r>
          </a:p>
          <a:p>
            <a:pPr algn="ctr"/>
            <a:r>
              <a:rPr lang="ru-RU" sz="2400" b="1">
                <a:cs typeface="Arial" charset="0"/>
              </a:rPr>
              <a:t>маршрут движения телеграфного столба</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План">
  <a:themeElements>
    <a:clrScheme name="План 8">
      <a:dk1>
        <a:srgbClr val="000000"/>
      </a:dk1>
      <a:lt1>
        <a:srgbClr val="FFFFFF"/>
      </a:lt1>
      <a:dk2>
        <a:srgbClr val="8C0039"/>
      </a:dk2>
      <a:lt2>
        <a:srgbClr val="660066"/>
      </a:lt2>
      <a:accent1>
        <a:srgbClr val="C58BF9"/>
      </a:accent1>
      <a:accent2>
        <a:srgbClr val="9966FF"/>
      </a:accent2>
      <a:accent3>
        <a:srgbClr val="FFFFFF"/>
      </a:accent3>
      <a:accent4>
        <a:srgbClr val="000000"/>
      </a:accent4>
      <a:accent5>
        <a:srgbClr val="DFC4FB"/>
      </a:accent5>
      <a:accent6>
        <a:srgbClr val="8A5CE7"/>
      </a:accent6>
      <a:hlink>
        <a:srgbClr val="E4005C"/>
      </a:hlink>
      <a:folHlink>
        <a:srgbClr val="C36C03"/>
      </a:folHlink>
    </a:clrScheme>
    <a:fontScheme name="План">
      <a:majorFont>
        <a:latin typeface="Arial"/>
        <a:ea typeface=""/>
        <a:cs typeface=""/>
      </a:majorFont>
      <a:minorFont>
        <a:latin typeface="Arial"/>
        <a:ea typeface=""/>
        <a:cs typeface=""/>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План 1">
        <a:dk1>
          <a:srgbClr val="777777"/>
        </a:dk1>
        <a:lt1>
          <a:srgbClr val="FFFFFF"/>
        </a:lt1>
        <a:dk2>
          <a:srgbClr val="333333"/>
        </a:dk2>
        <a:lt2>
          <a:srgbClr val="FFF4C3"/>
        </a:lt2>
        <a:accent1>
          <a:srgbClr val="C892FA"/>
        </a:accent1>
        <a:accent2>
          <a:srgbClr val="9966FF"/>
        </a:accent2>
        <a:accent3>
          <a:srgbClr val="ADADAD"/>
        </a:accent3>
        <a:accent4>
          <a:srgbClr val="DADADA"/>
        </a:accent4>
        <a:accent5>
          <a:srgbClr val="E0C7FC"/>
        </a:accent5>
        <a:accent6>
          <a:srgbClr val="8A5CE7"/>
        </a:accent6>
        <a:hlink>
          <a:srgbClr val="E4005C"/>
        </a:hlink>
        <a:folHlink>
          <a:srgbClr val="DC7A04"/>
        </a:folHlink>
      </a:clrScheme>
      <a:clrMap bg1="dk2" tx1="lt1" bg2="dk1" tx2="lt2" accent1="accent1" accent2="accent2" accent3="accent3" accent4="accent4" accent5="accent5" accent6="accent6" hlink="hlink" folHlink="folHlink"/>
    </a:extraClrScheme>
    <a:extraClrScheme>
      <a:clrScheme name="План 2">
        <a:dk1>
          <a:srgbClr val="1C1C1C"/>
        </a:dk1>
        <a:lt1>
          <a:srgbClr val="FFFFFF"/>
        </a:lt1>
        <a:dk2>
          <a:srgbClr val="5F5F5F"/>
        </a:dk2>
        <a:lt2>
          <a:srgbClr val="FFFFCC"/>
        </a:lt2>
        <a:accent1>
          <a:srgbClr val="4A5B64"/>
        </a:accent1>
        <a:accent2>
          <a:srgbClr val="AF9387"/>
        </a:accent2>
        <a:accent3>
          <a:srgbClr val="B6B6B6"/>
        </a:accent3>
        <a:accent4>
          <a:srgbClr val="DADADA"/>
        </a:accent4>
        <a:accent5>
          <a:srgbClr val="B1B5B8"/>
        </a:accent5>
        <a:accent6>
          <a:srgbClr val="9E857A"/>
        </a:accent6>
        <a:hlink>
          <a:srgbClr val="F3C43F"/>
        </a:hlink>
        <a:folHlink>
          <a:srgbClr val="66CCFF"/>
        </a:folHlink>
      </a:clrScheme>
      <a:clrMap bg1="dk2" tx1="lt1" bg2="dk1" tx2="lt2" accent1="accent1" accent2="accent2" accent3="accent3" accent4="accent4" accent5="accent5" accent6="accent6" hlink="hlink" folHlink="folHlink"/>
    </a:extraClrScheme>
    <a:extraClrScheme>
      <a:clrScheme name="План 3">
        <a:dk1>
          <a:srgbClr val="4D4D4D"/>
        </a:dk1>
        <a:lt1>
          <a:srgbClr val="FFFFFF"/>
        </a:lt1>
        <a:dk2>
          <a:srgbClr val="666699"/>
        </a:dk2>
        <a:lt2>
          <a:srgbClr val="FFFFCC"/>
        </a:lt2>
        <a:accent1>
          <a:srgbClr val="8D8DB3"/>
        </a:accent1>
        <a:accent2>
          <a:srgbClr val="7A25D7"/>
        </a:accent2>
        <a:accent3>
          <a:srgbClr val="B8B8CA"/>
        </a:accent3>
        <a:accent4>
          <a:srgbClr val="DADADA"/>
        </a:accent4>
        <a:accent5>
          <a:srgbClr val="C5C5D6"/>
        </a:accent5>
        <a:accent6>
          <a:srgbClr val="6E20C3"/>
        </a:accent6>
        <a:hlink>
          <a:srgbClr val="66CCFF"/>
        </a:hlink>
        <a:folHlink>
          <a:srgbClr val="3333CC"/>
        </a:folHlink>
      </a:clrScheme>
      <a:clrMap bg1="dk2" tx1="lt1" bg2="dk1" tx2="lt2" accent1="accent1" accent2="accent2" accent3="accent3" accent4="accent4" accent5="accent5" accent6="accent6" hlink="hlink" folHlink="folHlink"/>
    </a:extraClrScheme>
    <a:extraClrScheme>
      <a:clrScheme name="План 4">
        <a:dk1>
          <a:srgbClr val="10187C"/>
        </a:dk1>
        <a:lt1>
          <a:srgbClr val="F8F8F8"/>
        </a:lt1>
        <a:dk2>
          <a:srgbClr val="538DC7"/>
        </a:dk2>
        <a:lt2>
          <a:srgbClr val="CCECFF"/>
        </a:lt2>
        <a:accent1>
          <a:srgbClr val="879EC7"/>
        </a:accent1>
        <a:accent2>
          <a:srgbClr val="461B8B"/>
        </a:accent2>
        <a:accent3>
          <a:srgbClr val="B3C5E0"/>
        </a:accent3>
        <a:accent4>
          <a:srgbClr val="D4D4D4"/>
        </a:accent4>
        <a:accent5>
          <a:srgbClr val="C3CCE0"/>
        </a:accent5>
        <a:accent6>
          <a:srgbClr val="3F177D"/>
        </a:accent6>
        <a:hlink>
          <a:srgbClr val="0000FF"/>
        </a:hlink>
        <a:folHlink>
          <a:srgbClr val="008000"/>
        </a:folHlink>
      </a:clrScheme>
      <a:clrMap bg1="dk2" tx1="lt1" bg2="dk1" tx2="lt2" accent1="accent1" accent2="accent2" accent3="accent3" accent4="accent4" accent5="accent5" accent6="accent6" hlink="hlink" folHlink="folHlink"/>
    </a:extraClrScheme>
    <a:extraClrScheme>
      <a:clrScheme name="План 5">
        <a:dk1>
          <a:srgbClr val="002F2E"/>
        </a:dk1>
        <a:lt1>
          <a:srgbClr val="FFFFFF"/>
        </a:lt1>
        <a:dk2>
          <a:srgbClr val="008080"/>
        </a:dk2>
        <a:lt2>
          <a:srgbClr val="FFFFCC"/>
        </a:lt2>
        <a:accent1>
          <a:srgbClr val="0E6A52"/>
        </a:accent1>
        <a:accent2>
          <a:srgbClr val="3553A7"/>
        </a:accent2>
        <a:accent3>
          <a:srgbClr val="AAC0C0"/>
        </a:accent3>
        <a:accent4>
          <a:srgbClr val="DADADA"/>
        </a:accent4>
        <a:accent5>
          <a:srgbClr val="AAB9B3"/>
        </a:accent5>
        <a:accent6>
          <a:srgbClr val="2F4A97"/>
        </a:accent6>
        <a:hlink>
          <a:srgbClr val="1ACE9F"/>
        </a:hlink>
        <a:folHlink>
          <a:srgbClr val="B5B5FF"/>
        </a:folHlink>
      </a:clrScheme>
      <a:clrMap bg1="dk2" tx1="lt1" bg2="dk1" tx2="lt2" accent1="accent1" accent2="accent2" accent3="accent3" accent4="accent4" accent5="accent5" accent6="accent6" hlink="hlink" folHlink="folHlink"/>
    </a:extraClrScheme>
    <a:extraClrScheme>
      <a:clrScheme name="План 6">
        <a:dk1>
          <a:srgbClr val="000000"/>
        </a:dk1>
        <a:lt1>
          <a:srgbClr val="E3FFFF"/>
        </a:lt1>
        <a:dk2>
          <a:srgbClr val="4400A8"/>
        </a:dk2>
        <a:lt2>
          <a:srgbClr val="005452"/>
        </a:lt2>
        <a:accent1>
          <a:srgbClr val="92CAC9"/>
        </a:accent1>
        <a:accent2>
          <a:srgbClr val="009999"/>
        </a:accent2>
        <a:accent3>
          <a:srgbClr val="EFFFFF"/>
        </a:accent3>
        <a:accent4>
          <a:srgbClr val="000000"/>
        </a:accent4>
        <a:accent5>
          <a:srgbClr val="C7E1E1"/>
        </a:accent5>
        <a:accent6>
          <a:srgbClr val="008A8A"/>
        </a:accent6>
        <a:hlink>
          <a:srgbClr val="187C16"/>
        </a:hlink>
        <a:folHlink>
          <a:srgbClr val="6600FF"/>
        </a:folHlink>
      </a:clrScheme>
      <a:clrMap bg1="lt1" tx1="dk1" bg2="lt2" tx2="dk2" accent1="accent1" accent2="accent2" accent3="accent3" accent4="accent4" accent5="accent5" accent6="accent6" hlink="hlink" folHlink="folHlink"/>
    </a:extraClrScheme>
    <a:extraClrScheme>
      <a:clrScheme name="План 7">
        <a:dk1>
          <a:srgbClr val="000000"/>
        </a:dk1>
        <a:lt1>
          <a:srgbClr val="CCFF99"/>
        </a:lt1>
        <a:dk2>
          <a:srgbClr val="CC99FF"/>
        </a:dk2>
        <a:lt2>
          <a:srgbClr val="1B3600"/>
        </a:lt2>
        <a:accent1>
          <a:srgbClr val="009900"/>
        </a:accent1>
        <a:accent2>
          <a:srgbClr val="B7CA02"/>
        </a:accent2>
        <a:accent3>
          <a:srgbClr val="E2FFCA"/>
        </a:accent3>
        <a:accent4>
          <a:srgbClr val="000000"/>
        </a:accent4>
        <a:accent5>
          <a:srgbClr val="AACAAA"/>
        </a:accent5>
        <a:accent6>
          <a:srgbClr val="A6B702"/>
        </a:accent6>
        <a:hlink>
          <a:srgbClr val="FFCC00"/>
        </a:hlink>
        <a:folHlink>
          <a:srgbClr val="FF9900"/>
        </a:folHlink>
      </a:clrScheme>
      <a:clrMap bg1="lt1" tx1="dk1" bg2="lt2" tx2="dk2" accent1="accent1" accent2="accent2" accent3="accent3" accent4="accent4" accent5="accent5" accent6="accent6" hlink="hlink" folHlink="folHlink"/>
    </a:extraClrScheme>
    <a:extraClrScheme>
      <a:clrScheme name="План 8">
        <a:dk1>
          <a:srgbClr val="000000"/>
        </a:dk1>
        <a:lt1>
          <a:srgbClr val="FFFFFF"/>
        </a:lt1>
        <a:dk2>
          <a:srgbClr val="8C0039"/>
        </a:dk2>
        <a:lt2>
          <a:srgbClr val="660066"/>
        </a:lt2>
        <a:accent1>
          <a:srgbClr val="C58BF9"/>
        </a:accent1>
        <a:accent2>
          <a:srgbClr val="9966FF"/>
        </a:accent2>
        <a:accent3>
          <a:srgbClr val="FFFFFF"/>
        </a:accent3>
        <a:accent4>
          <a:srgbClr val="000000"/>
        </a:accent4>
        <a:accent5>
          <a:srgbClr val="DFC4FB"/>
        </a:accent5>
        <a:accent6>
          <a:srgbClr val="8A5CE7"/>
        </a:accent6>
        <a:hlink>
          <a:srgbClr val="E4005C"/>
        </a:hlink>
        <a:folHlink>
          <a:srgbClr val="C36C03"/>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Равновесие">
  <a:themeElements>
    <a:clrScheme name="Равновесие 1">
      <a:dk1>
        <a:srgbClr val="663300"/>
      </a:dk1>
      <a:lt1>
        <a:srgbClr val="FFFFFF"/>
      </a:lt1>
      <a:dk2>
        <a:srgbClr val="996600"/>
      </a:dk2>
      <a:lt2>
        <a:srgbClr val="DBBD71"/>
      </a:lt2>
      <a:accent1>
        <a:srgbClr val="F8A500"/>
      </a:accent1>
      <a:accent2>
        <a:srgbClr val="808000"/>
      </a:accent2>
      <a:accent3>
        <a:srgbClr val="CAB8AA"/>
      </a:accent3>
      <a:accent4>
        <a:srgbClr val="DADADA"/>
      </a:accent4>
      <a:accent5>
        <a:srgbClr val="FBCFAA"/>
      </a:accent5>
      <a:accent6>
        <a:srgbClr val="737300"/>
      </a:accent6>
      <a:hlink>
        <a:srgbClr val="FFCC66"/>
      </a:hlink>
      <a:folHlink>
        <a:srgbClr val="CCA500"/>
      </a:folHlink>
    </a:clrScheme>
    <a:fontScheme name="Равновесие">
      <a:majorFont>
        <a:latin typeface="Arial"/>
        <a:ea typeface=""/>
        <a:cs typeface=""/>
      </a:majorFont>
      <a:minorFont>
        <a:latin typeface="Tahoma"/>
        <a:ea typeface=""/>
        <a:cs typeface=""/>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Равновесие 1">
        <a:dk1>
          <a:srgbClr val="663300"/>
        </a:dk1>
        <a:lt1>
          <a:srgbClr val="FFFFFF"/>
        </a:lt1>
        <a:dk2>
          <a:srgbClr val="996600"/>
        </a:dk2>
        <a:lt2>
          <a:srgbClr val="DBBD71"/>
        </a:lt2>
        <a:accent1>
          <a:srgbClr val="F8A500"/>
        </a:accent1>
        <a:accent2>
          <a:srgbClr val="808000"/>
        </a:accent2>
        <a:accent3>
          <a:srgbClr val="CAB8AA"/>
        </a:accent3>
        <a:accent4>
          <a:srgbClr val="DADADA"/>
        </a:accent4>
        <a:accent5>
          <a:srgbClr val="FBCFAA"/>
        </a:accent5>
        <a:accent6>
          <a:srgbClr val="737300"/>
        </a:accent6>
        <a:hlink>
          <a:srgbClr val="FFCC66"/>
        </a:hlink>
        <a:folHlink>
          <a:srgbClr val="CCA500"/>
        </a:folHlink>
      </a:clrScheme>
      <a:clrMap bg1="dk2" tx1="lt1" bg2="dk1" tx2="lt2" accent1="accent1" accent2="accent2" accent3="accent3" accent4="accent4" accent5="accent5" accent6="accent6" hlink="hlink" folHlink="folHlink"/>
    </a:extraClrScheme>
    <a:extraClrScheme>
      <a:clrScheme name="Равновесие 2">
        <a:dk1>
          <a:srgbClr val="660000"/>
        </a:dk1>
        <a:lt1>
          <a:srgbClr val="FFFFFF"/>
        </a:lt1>
        <a:dk2>
          <a:srgbClr val="800000"/>
        </a:dk2>
        <a:lt2>
          <a:srgbClr val="FFFFCC"/>
        </a:lt2>
        <a:accent1>
          <a:srgbClr val="CC6600"/>
        </a:accent1>
        <a:accent2>
          <a:srgbClr val="BE7960"/>
        </a:accent2>
        <a:accent3>
          <a:srgbClr val="C0AAAA"/>
        </a:accent3>
        <a:accent4>
          <a:srgbClr val="DADADA"/>
        </a:accent4>
        <a:accent5>
          <a:srgbClr val="E2B8AA"/>
        </a:accent5>
        <a:accent6>
          <a:srgbClr val="AC6D56"/>
        </a:accent6>
        <a:hlink>
          <a:srgbClr val="FFFF99"/>
        </a:hlink>
        <a:folHlink>
          <a:srgbClr val="E5B325"/>
        </a:folHlink>
      </a:clrScheme>
      <a:clrMap bg1="dk2" tx1="lt1" bg2="dk1" tx2="lt2" accent1="accent1" accent2="accent2" accent3="accent3" accent4="accent4" accent5="accent5" accent6="accent6" hlink="hlink" folHlink="folHlink"/>
    </a:extraClrScheme>
    <a:extraClrScheme>
      <a:clrScheme name="Равновесие 3">
        <a:dk1>
          <a:srgbClr val="003300"/>
        </a:dk1>
        <a:lt1>
          <a:srgbClr val="FFFFFF"/>
        </a:lt1>
        <a:dk2>
          <a:srgbClr val="4D6A2A"/>
        </a:dk2>
        <a:lt2>
          <a:srgbClr val="CCFF99"/>
        </a:lt2>
        <a:accent1>
          <a:srgbClr val="2EB62E"/>
        </a:accent1>
        <a:accent2>
          <a:srgbClr val="527C3A"/>
        </a:accent2>
        <a:accent3>
          <a:srgbClr val="B2B9AC"/>
        </a:accent3>
        <a:accent4>
          <a:srgbClr val="DADADA"/>
        </a:accent4>
        <a:accent5>
          <a:srgbClr val="ADD7AD"/>
        </a:accent5>
        <a:accent6>
          <a:srgbClr val="497034"/>
        </a:accent6>
        <a:hlink>
          <a:srgbClr val="DDD800"/>
        </a:hlink>
        <a:folHlink>
          <a:srgbClr val="009999"/>
        </a:folHlink>
      </a:clrScheme>
      <a:clrMap bg1="dk2" tx1="lt1" bg2="dk1" tx2="lt2" accent1="accent1" accent2="accent2" accent3="accent3" accent4="accent4" accent5="accent5" accent6="accent6" hlink="hlink" folHlink="folHlink"/>
    </a:extraClrScheme>
    <a:extraClrScheme>
      <a:clrScheme name="Равновесие 4">
        <a:dk1>
          <a:srgbClr val="005A58"/>
        </a:dk1>
        <a:lt1>
          <a:srgbClr val="FFFFFF"/>
        </a:lt1>
        <a:dk2>
          <a:srgbClr val="00716E"/>
        </a:dk2>
        <a:lt2>
          <a:srgbClr val="FFFF99"/>
        </a:lt2>
        <a:accent1>
          <a:srgbClr val="2DB3B0"/>
        </a:accent1>
        <a:accent2>
          <a:srgbClr val="6D6FC7"/>
        </a:accent2>
        <a:accent3>
          <a:srgbClr val="AABBBA"/>
        </a:accent3>
        <a:accent4>
          <a:srgbClr val="DADADA"/>
        </a:accent4>
        <a:accent5>
          <a:srgbClr val="ADD6D4"/>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Равновесие 5">
        <a:dk1>
          <a:srgbClr val="003366"/>
        </a:dk1>
        <a:lt1>
          <a:srgbClr val="FFFFFF"/>
        </a:lt1>
        <a:dk2>
          <a:srgbClr val="2B5481"/>
        </a:dk2>
        <a:lt2>
          <a:srgbClr val="E5FFFF"/>
        </a:lt2>
        <a:accent1>
          <a:srgbClr val="336699"/>
        </a:accent1>
        <a:accent2>
          <a:srgbClr val="00B000"/>
        </a:accent2>
        <a:accent3>
          <a:srgbClr val="ACB3C1"/>
        </a:accent3>
        <a:accent4>
          <a:srgbClr val="DADADA"/>
        </a:accent4>
        <a:accent5>
          <a:srgbClr val="ADB8CA"/>
        </a:accent5>
        <a:accent6>
          <a:srgbClr val="009F00"/>
        </a:accent6>
        <a:hlink>
          <a:srgbClr val="00CCFF"/>
        </a:hlink>
        <a:folHlink>
          <a:srgbClr val="B5FFFB"/>
        </a:folHlink>
      </a:clrScheme>
      <a:clrMap bg1="dk2" tx1="lt1" bg2="dk1" tx2="lt2" accent1="accent1" accent2="accent2" accent3="accent3" accent4="accent4" accent5="accent5" accent6="accent6" hlink="hlink" folHlink="folHlink"/>
    </a:extraClrScheme>
    <a:extraClrScheme>
      <a:clrScheme name="Равновесие 6">
        <a:dk1>
          <a:srgbClr val="2F2D25"/>
        </a:dk1>
        <a:lt1>
          <a:srgbClr val="FFFFFF"/>
        </a:lt1>
        <a:dk2>
          <a:srgbClr val="656151"/>
        </a:dk2>
        <a:lt2>
          <a:srgbClr val="FFFFCC"/>
        </a:lt2>
        <a:accent1>
          <a:srgbClr val="818173"/>
        </a:accent1>
        <a:accent2>
          <a:srgbClr val="809EA8"/>
        </a:accent2>
        <a:accent3>
          <a:srgbClr val="B8B7B3"/>
        </a:accent3>
        <a:accent4>
          <a:srgbClr val="DADADA"/>
        </a:accent4>
        <a:accent5>
          <a:srgbClr val="C1C1BC"/>
        </a:accent5>
        <a:accent6>
          <a:srgbClr val="738F98"/>
        </a:accent6>
        <a:hlink>
          <a:srgbClr val="E2C86A"/>
        </a:hlink>
        <a:folHlink>
          <a:srgbClr val="B7B6A3"/>
        </a:folHlink>
      </a:clrScheme>
      <a:clrMap bg1="dk2" tx1="lt1" bg2="dk1" tx2="lt2" accent1="accent1" accent2="accent2" accent3="accent3" accent4="accent4" accent5="accent5" accent6="accent6" hlink="hlink" folHlink="folHlink"/>
    </a:extraClrScheme>
    <a:extraClrScheme>
      <a:clrScheme name="Равновесие 7">
        <a:dk1>
          <a:srgbClr val="B4AF80"/>
        </a:dk1>
        <a:lt1>
          <a:srgbClr val="FFFFFF"/>
        </a:lt1>
        <a:dk2>
          <a:srgbClr val="C8C6A2"/>
        </a:dk2>
        <a:lt2>
          <a:srgbClr val="827F4C"/>
        </a:lt2>
        <a:accent1>
          <a:srgbClr val="7C784E"/>
        </a:accent1>
        <a:accent2>
          <a:srgbClr val="A2A4AC"/>
        </a:accent2>
        <a:accent3>
          <a:srgbClr val="E0DFCE"/>
        </a:accent3>
        <a:accent4>
          <a:srgbClr val="DADADA"/>
        </a:accent4>
        <a:accent5>
          <a:srgbClr val="BFBEB2"/>
        </a:accent5>
        <a:accent6>
          <a:srgbClr val="92949B"/>
        </a:accent6>
        <a:hlink>
          <a:srgbClr val="33CCCC"/>
        </a:hlink>
        <a:folHlink>
          <a:srgbClr val="009999"/>
        </a:folHlink>
      </a:clrScheme>
      <a:clrMap bg1="dk2" tx1="lt1" bg2="dk1" tx2="lt2" accent1="accent1" accent2="accent2" accent3="accent3" accent4="accent4" accent5="accent5" accent6="accent6" hlink="hlink" folHlink="folHlink"/>
    </a:extraClrScheme>
    <a:extraClrScheme>
      <a:clrScheme name="Равновесие 8">
        <a:dk1>
          <a:srgbClr val="000000"/>
        </a:dk1>
        <a:lt1>
          <a:srgbClr val="DDDDDD"/>
        </a:lt1>
        <a:dk2>
          <a:srgbClr val="000000"/>
        </a:dk2>
        <a:lt2>
          <a:srgbClr val="B8B7D1"/>
        </a:lt2>
        <a:accent1>
          <a:srgbClr val="F1F0F4"/>
        </a:accent1>
        <a:accent2>
          <a:srgbClr val="C1BCFC"/>
        </a:accent2>
        <a:accent3>
          <a:srgbClr val="EBEBEB"/>
        </a:accent3>
        <a:accent4>
          <a:srgbClr val="000000"/>
        </a:accent4>
        <a:accent5>
          <a:srgbClr val="F7F6F8"/>
        </a:accent5>
        <a:accent6>
          <a:srgbClr val="AFAAE4"/>
        </a:accent6>
        <a:hlink>
          <a:srgbClr val="5454C6"/>
        </a:hlink>
        <a:folHlink>
          <a:srgbClr val="6A6F86"/>
        </a:folHlink>
      </a:clrScheme>
      <a:clrMap bg1="lt1" tx1="dk1" bg2="lt2" tx2="dk2" accent1="accent1" accent2="accent2" accent3="accent3" accent4="accent4" accent5="accent5" accent6="accent6" hlink="hlink" folHlink="folHlink"/>
    </a:extraClrScheme>
    <a:extraClrScheme>
      <a:clrScheme name="Равновесие 9">
        <a:dk1>
          <a:srgbClr val="000000"/>
        </a:dk1>
        <a:lt1>
          <a:srgbClr val="FFFFFF"/>
        </a:lt1>
        <a:dk2>
          <a:srgbClr val="00A29E"/>
        </a:dk2>
        <a:lt2>
          <a:srgbClr val="CBCBCB"/>
        </a:lt2>
        <a:accent1>
          <a:srgbClr val="E5E5FF"/>
        </a:accent1>
        <a:accent2>
          <a:srgbClr val="79CD6B"/>
        </a:accent2>
        <a:accent3>
          <a:srgbClr val="FFFFFF"/>
        </a:accent3>
        <a:accent4>
          <a:srgbClr val="000000"/>
        </a:accent4>
        <a:accent5>
          <a:srgbClr val="F0F0FF"/>
        </a:accent5>
        <a:accent6>
          <a:srgbClr val="6DBA60"/>
        </a:accent6>
        <a:hlink>
          <a:srgbClr val="4477DE"/>
        </a:hlink>
        <a:folHlink>
          <a:srgbClr val="65498F"/>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Студия">
  <a:themeElements>
    <a:clrScheme name="Студия 1">
      <a:dk1>
        <a:srgbClr val="000000"/>
      </a:dk1>
      <a:lt1>
        <a:srgbClr val="FFFFFF"/>
      </a:lt1>
      <a:dk2>
        <a:srgbClr val="336666"/>
      </a:dk2>
      <a:lt2>
        <a:srgbClr val="CCCC99"/>
      </a:lt2>
      <a:accent1>
        <a:srgbClr val="97CDCC"/>
      </a:accent1>
      <a:accent2>
        <a:srgbClr val="D6E0E0"/>
      </a:accent2>
      <a:accent3>
        <a:srgbClr val="FFFFFF"/>
      </a:accent3>
      <a:accent4>
        <a:srgbClr val="000000"/>
      </a:accent4>
      <a:accent5>
        <a:srgbClr val="C9E3E2"/>
      </a:accent5>
      <a:accent6>
        <a:srgbClr val="C2CBCB"/>
      </a:accent6>
      <a:hlink>
        <a:srgbClr val="99CC00"/>
      </a:hlink>
      <a:folHlink>
        <a:srgbClr val="336666"/>
      </a:folHlink>
    </a:clrScheme>
    <a:fontScheme name="Студия">
      <a:majorFont>
        <a:latin typeface="Arial Black"/>
        <a:ea typeface=""/>
        <a:cs typeface=""/>
      </a:majorFont>
      <a:minorFont>
        <a:latin typeface="Arial"/>
        <a:ea typeface=""/>
        <a:cs typeface=""/>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Студия 1">
        <a:dk1>
          <a:srgbClr val="000000"/>
        </a:dk1>
        <a:lt1>
          <a:srgbClr val="FFFFFF"/>
        </a:lt1>
        <a:dk2>
          <a:srgbClr val="336666"/>
        </a:dk2>
        <a:lt2>
          <a:srgbClr val="CCCC99"/>
        </a:lt2>
        <a:accent1>
          <a:srgbClr val="97CDCC"/>
        </a:accent1>
        <a:accent2>
          <a:srgbClr val="D6E0E0"/>
        </a:accent2>
        <a:accent3>
          <a:srgbClr val="FFFFFF"/>
        </a:accent3>
        <a:accent4>
          <a:srgbClr val="000000"/>
        </a:accent4>
        <a:accent5>
          <a:srgbClr val="C9E3E2"/>
        </a:accent5>
        <a:accent6>
          <a:srgbClr val="C2CBCB"/>
        </a:accent6>
        <a:hlink>
          <a:srgbClr val="99CC00"/>
        </a:hlink>
        <a:folHlink>
          <a:srgbClr val="336666"/>
        </a:folHlink>
      </a:clrScheme>
      <a:clrMap bg1="lt1" tx1="dk1" bg2="lt2" tx2="dk2" accent1="accent1" accent2="accent2" accent3="accent3" accent4="accent4" accent5="accent5" accent6="accent6" hlink="hlink" folHlink="folHlink"/>
    </a:extraClrScheme>
    <a:extraClrScheme>
      <a:clrScheme name="Студия 2">
        <a:dk1>
          <a:srgbClr val="000000"/>
        </a:dk1>
        <a:lt1>
          <a:srgbClr val="FFFFFF"/>
        </a:lt1>
        <a:dk2>
          <a:srgbClr val="3732A0"/>
        </a:dk2>
        <a:lt2>
          <a:srgbClr val="666699"/>
        </a:lt2>
        <a:accent1>
          <a:srgbClr val="CCCCFF"/>
        </a:accent1>
        <a:accent2>
          <a:srgbClr val="009999"/>
        </a:accent2>
        <a:accent3>
          <a:srgbClr val="FFFFFF"/>
        </a:accent3>
        <a:accent4>
          <a:srgbClr val="000000"/>
        </a:accent4>
        <a:accent5>
          <a:srgbClr val="E2E2FF"/>
        </a:accent5>
        <a:accent6>
          <a:srgbClr val="008A8A"/>
        </a:accent6>
        <a:hlink>
          <a:srgbClr val="3366CC"/>
        </a:hlink>
        <a:folHlink>
          <a:srgbClr val="9094B8"/>
        </a:folHlink>
      </a:clrScheme>
      <a:clrMap bg1="lt1" tx1="dk1" bg2="lt2" tx2="dk2" accent1="accent1" accent2="accent2" accent3="accent3" accent4="accent4" accent5="accent5" accent6="accent6" hlink="hlink" folHlink="folHlink"/>
    </a:extraClrScheme>
    <a:extraClrScheme>
      <a:clrScheme name="Студия 3">
        <a:dk1>
          <a:srgbClr val="000000"/>
        </a:dk1>
        <a:lt1>
          <a:srgbClr val="FFFFFF"/>
        </a:lt1>
        <a:dk2>
          <a:srgbClr val="CD0505"/>
        </a:dk2>
        <a:lt2>
          <a:srgbClr val="5F5F5F"/>
        </a:lt2>
        <a:accent1>
          <a:srgbClr val="D2D5DE"/>
        </a:accent1>
        <a:accent2>
          <a:srgbClr val="D55757"/>
        </a:accent2>
        <a:accent3>
          <a:srgbClr val="FFFFFF"/>
        </a:accent3>
        <a:accent4>
          <a:srgbClr val="000000"/>
        </a:accent4>
        <a:accent5>
          <a:srgbClr val="E5E7EC"/>
        </a:accent5>
        <a:accent6>
          <a:srgbClr val="C14E4E"/>
        </a:accent6>
        <a:hlink>
          <a:srgbClr val="F42D1E"/>
        </a:hlink>
        <a:folHlink>
          <a:srgbClr val="7C849E"/>
        </a:folHlink>
      </a:clrScheme>
      <a:clrMap bg1="lt1" tx1="dk1" bg2="lt2" tx2="dk2" accent1="accent1" accent2="accent2" accent3="accent3" accent4="accent4" accent5="accent5" accent6="accent6" hlink="hlink" folHlink="folHlink"/>
    </a:extraClrScheme>
    <a:extraClrScheme>
      <a:clrScheme name="Студия 4">
        <a:dk1>
          <a:srgbClr val="000000"/>
        </a:dk1>
        <a:lt1>
          <a:srgbClr val="FFFFFF"/>
        </a:lt1>
        <a:dk2>
          <a:srgbClr val="551A07"/>
        </a:dk2>
        <a:lt2>
          <a:srgbClr val="CC3300"/>
        </a:lt2>
        <a:accent1>
          <a:srgbClr val="F4B400"/>
        </a:accent1>
        <a:accent2>
          <a:srgbClr val="993300"/>
        </a:accent2>
        <a:accent3>
          <a:srgbClr val="FFFFFF"/>
        </a:accent3>
        <a:accent4>
          <a:srgbClr val="000000"/>
        </a:accent4>
        <a:accent5>
          <a:srgbClr val="F8D6AA"/>
        </a:accent5>
        <a:accent6>
          <a:srgbClr val="8A2D00"/>
        </a:accent6>
        <a:hlink>
          <a:srgbClr val="FF3300"/>
        </a:hlink>
        <a:folHlink>
          <a:srgbClr val="666699"/>
        </a:folHlink>
      </a:clrScheme>
      <a:clrMap bg1="lt1" tx1="dk1" bg2="lt2" tx2="dk2" accent1="accent1" accent2="accent2" accent3="accent3" accent4="accent4" accent5="accent5" accent6="accent6" hlink="hlink" folHlink="folHlink"/>
    </a:extraClrScheme>
    <a:extraClrScheme>
      <a:clrScheme name="Студия 5">
        <a:dk1>
          <a:srgbClr val="000000"/>
        </a:dk1>
        <a:lt1>
          <a:srgbClr val="FFFFFF"/>
        </a:lt1>
        <a:dk2>
          <a:srgbClr val="FF0000"/>
        </a:dk2>
        <a:lt2>
          <a:srgbClr val="FFCC00"/>
        </a:lt2>
        <a:accent1>
          <a:srgbClr val="66CCFF"/>
        </a:accent1>
        <a:accent2>
          <a:srgbClr val="009900"/>
        </a:accent2>
        <a:accent3>
          <a:srgbClr val="FFFFFF"/>
        </a:accent3>
        <a:accent4>
          <a:srgbClr val="000000"/>
        </a:accent4>
        <a:accent5>
          <a:srgbClr val="B8E2FF"/>
        </a:accent5>
        <a:accent6>
          <a:srgbClr val="008A00"/>
        </a:accent6>
        <a:hlink>
          <a:srgbClr val="FF3300"/>
        </a:hlink>
        <a:folHlink>
          <a:srgbClr val="6600FF"/>
        </a:folHlink>
      </a:clrScheme>
      <a:clrMap bg1="lt1" tx1="dk1" bg2="lt2" tx2="dk2" accent1="accent1" accent2="accent2" accent3="accent3" accent4="accent4" accent5="accent5" accent6="accent6" hlink="hlink" folHlink="folHlink"/>
    </a:extraClrScheme>
    <a:extraClrScheme>
      <a:clrScheme name="Студия 6">
        <a:dk1>
          <a:srgbClr val="666633"/>
        </a:dk1>
        <a:lt1>
          <a:srgbClr val="FFFFFF"/>
        </a:lt1>
        <a:dk2>
          <a:srgbClr val="000000"/>
        </a:dk2>
        <a:lt2>
          <a:srgbClr val="CC3300"/>
        </a:lt2>
        <a:accent1>
          <a:srgbClr val="808000"/>
        </a:accent1>
        <a:accent2>
          <a:srgbClr val="FF9900"/>
        </a:accent2>
        <a:accent3>
          <a:srgbClr val="AAAAAA"/>
        </a:accent3>
        <a:accent4>
          <a:srgbClr val="DADADA"/>
        </a:accent4>
        <a:accent5>
          <a:srgbClr val="C0C0AA"/>
        </a:accent5>
        <a:accent6>
          <a:srgbClr val="E78A00"/>
        </a:accent6>
        <a:hlink>
          <a:srgbClr val="CC6600"/>
        </a:hlink>
        <a:folHlink>
          <a:srgbClr val="434B1F"/>
        </a:folHlink>
      </a:clrScheme>
      <a:clrMap bg1="dk2" tx1="lt1" bg2="dk1" tx2="lt2" accent1="accent1" accent2="accent2" accent3="accent3" accent4="accent4" accent5="accent5" accent6="accent6" hlink="hlink" folHlink="folHlink"/>
    </a:extraClrScheme>
    <a:extraClrScheme>
      <a:clrScheme name="Студия 7">
        <a:dk1>
          <a:srgbClr val="766997"/>
        </a:dk1>
        <a:lt1>
          <a:srgbClr val="FFFFFF"/>
        </a:lt1>
        <a:dk2>
          <a:srgbClr val="530901"/>
        </a:dk2>
        <a:lt2>
          <a:srgbClr val="FFFFFF"/>
        </a:lt2>
        <a:accent1>
          <a:srgbClr val="FF3300"/>
        </a:accent1>
        <a:accent2>
          <a:srgbClr val="CC6600"/>
        </a:accent2>
        <a:accent3>
          <a:srgbClr val="B3AAAA"/>
        </a:accent3>
        <a:accent4>
          <a:srgbClr val="DADADA"/>
        </a:accent4>
        <a:accent5>
          <a:srgbClr val="FFADAA"/>
        </a:accent5>
        <a:accent6>
          <a:srgbClr val="B95C00"/>
        </a:accent6>
        <a:hlink>
          <a:srgbClr val="FF9900"/>
        </a:hlink>
        <a:folHlink>
          <a:srgbClr val="993300"/>
        </a:folHlink>
      </a:clrScheme>
      <a:clrMap bg1="dk2" tx1="lt1" bg2="dk1" tx2="lt2" accent1="accent1" accent2="accent2" accent3="accent3" accent4="accent4" accent5="accent5" accent6="accent6" hlink="hlink" folHlink="folHlink"/>
    </a:extraClrScheme>
    <a:extraClrScheme>
      <a:clrScheme name="Студия 8">
        <a:dk1>
          <a:srgbClr val="666699"/>
        </a:dk1>
        <a:lt1>
          <a:srgbClr val="FFFFFF"/>
        </a:lt1>
        <a:dk2>
          <a:srgbClr val="4C004C"/>
        </a:dk2>
        <a:lt2>
          <a:srgbClr val="FFFFFF"/>
        </a:lt2>
        <a:accent1>
          <a:srgbClr val="0099CC"/>
        </a:accent1>
        <a:accent2>
          <a:srgbClr val="993366"/>
        </a:accent2>
        <a:accent3>
          <a:srgbClr val="B2AAB2"/>
        </a:accent3>
        <a:accent4>
          <a:srgbClr val="DADADA"/>
        </a:accent4>
        <a:accent5>
          <a:srgbClr val="AACAE2"/>
        </a:accent5>
        <a:accent6>
          <a:srgbClr val="8A2D5C"/>
        </a:accent6>
        <a:hlink>
          <a:srgbClr val="99CC00"/>
        </a:hlink>
        <a:folHlink>
          <a:srgbClr val="006699"/>
        </a:folHlink>
      </a:clrScheme>
      <a:clrMap bg1="dk2" tx1="lt1" bg2="dk1" tx2="lt2" accent1="accent1" accent2="accent2" accent3="accent3" accent4="accent4" accent5="accent5" accent6="accent6" hlink="hlink" folHlink="folHlink"/>
    </a:extraClrScheme>
    <a:extraClrScheme>
      <a:clrScheme name="Студия 9">
        <a:dk1>
          <a:srgbClr val="565682"/>
        </a:dk1>
        <a:lt1>
          <a:srgbClr val="FFFFFF"/>
        </a:lt1>
        <a:dk2>
          <a:srgbClr val="1E1551"/>
        </a:dk2>
        <a:lt2>
          <a:srgbClr val="CCFFFF"/>
        </a:lt2>
        <a:accent1>
          <a:srgbClr val="33CCCC"/>
        </a:accent1>
        <a:accent2>
          <a:srgbClr val="009999"/>
        </a:accent2>
        <a:accent3>
          <a:srgbClr val="ABAAB3"/>
        </a:accent3>
        <a:accent4>
          <a:srgbClr val="DADADA"/>
        </a:accent4>
        <a:accent5>
          <a:srgbClr val="ADE2E2"/>
        </a:accent5>
        <a:accent6>
          <a:srgbClr val="008A8A"/>
        </a:accent6>
        <a:hlink>
          <a:srgbClr val="FF9900"/>
        </a:hlink>
        <a:folHlink>
          <a:srgbClr val="005986"/>
        </a:folHlink>
      </a:clrScheme>
      <a:clrMap bg1="dk2" tx1="lt1" bg2="dk1" tx2="lt2" accent1="accent1" accent2="accent2" accent3="accent3" accent4="accent4" accent5="accent5" accent6="accent6" hlink="hlink" folHlink="folHlink"/>
    </a:extraClrScheme>
    <a:extraClrScheme>
      <a:clrScheme name="Студия 10">
        <a:dk1>
          <a:srgbClr val="CCCC99"/>
        </a:dk1>
        <a:lt1>
          <a:srgbClr val="FFFFFF"/>
        </a:lt1>
        <a:dk2>
          <a:srgbClr val="2E5D5C"/>
        </a:dk2>
        <a:lt2>
          <a:srgbClr val="FFFFFF"/>
        </a:lt2>
        <a:accent1>
          <a:srgbClr val="0099CC"/>
        </a:accent1>
        <a:accent2>
          <a:srgbClr val="D6E0E0"/>
        </a:accent2>
        <a:accent3>
          <a:srgbClr val="ADB6B5"/>
        </a:accent3>
        <a:accent4>
          <a:srgbClr val="DADADA"/>
        </a:accent4>
        <a:accent5>
          <a:srgbClr val="AACAE2"/>
        </a:accent5>
        <a:accent6>
          <a:srgbClr val="C2CBCB"/>
        </a:accent6>
        <a:hlink>
          <a:srgbClr val="CCCC99"/>
        </a:hlink>
        <a:folHlink>
          <a:srgbClr val="428A8C"/>
        </a:folHlink>
      </a:clrScheme>
      <a:clrMap bg1="dk2" tx1="lt1" bg2="dk1" tx2="lt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Палитра">
  <a:themeElements>
    <a:clrScheme name="Палитра 3">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fontScheme name="Палитра">
      <a:majorFont>
        <a:latin typeface="Tahoma"/>
        <a:ea typeface=""/>
        <a:cs typeface=""/>
      </a:majorFont>
      <a:minorFont>
        <a:latin typeface="Tahoma"/>
        <a:ea typeface=""/>
        <a:cs typeface=""/>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Палитра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Палитра 2">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Палитра 3">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Палитра 4">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
      <a:clrScheme name="Палитра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Палитра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Пастель">
  <a:themeElements>
    <a:clrScheme name="Пастель 6">
      <a:dk1>
        <a:srgbClr val="6666FF"/>
      </a:dk1>
      <a:lt1>
        <a:srgbClr val="FFFFFF"/>
      </a:lt1>
      <a:dk2>
        <a:srgbClr val="000066"/>
      </a:dk2>
      <a:lt2>
        <a:srgbClr val="FFFFFF"/>
      </a:lt2>
      <a:accent1>
        <a:srgbClr val="33CCFF"/>
      </a:accent1>
      <a:accent2>
        <a:srgbClr val="0000FF"/>
      </a:accent2>
      <a:accent3>
        <a:srgbClr val="AAAAB8"/>
      </a:accent3>
      <a:accent4>
        <a:srgbClr val="DADADA"/>
      </a:accent4>
      <a:accent5>
        <a:srgbClr val="ADE2FF"/>
      </a:accent5>
      <a:accent6>
        <a:srgbClr val="0000E7"/>
      </a:accent6>
      <a:hlink>
        <a:srgbClr val="FFFF99"/>
      </a:hlink>
      <a:folHlink>
        <a:srgbClr val="FFCC00"/>
      </a:folHlink>
    </a:clrScheme>
    <a:fontScheme name="Пастель">
      <a:majorFont>
        <a:latin typeface="Comic Sans MS"/>
        <a:ea typeface=""/>
        <a:cs typeface=""/>
      </a:majorFont>
      <a:minorFont>
        <a:latin typeface="Comic Sans MS"/>
        <a:ea typeface=""/>
        <a:cs typeface=""/>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Пастель 1">
        <a:dk1>
          <a:srgbClr val="000000"/>
        </a:dk1>
        <a:lt1>
          <a:srgbClr val="FFFFFF"/>
        </a:lt1>
        <a:dk2>
          <a:srgbClr val="FF0000"/>
        </a:dk2>
        <a:lt2>
          <a:srgbClr val="FFB800"/>
        </a:lt2>
        <a:accent1>
          <a:srgbClr val="FFEF66"/>
        </a:accent1>
        <a:accent2>
          <a:srgbClr val="000000"/>
        </a:accent2>
        <a:accent3>
          <a:srgbClr val="FFFFFF"/>
        </a:accent3>
        <a:accent4>
          <a:srgbClr val="000000"/>
        </a:accent4>
        <a:accent5>
          <a:srgbClr val="FFF6B8"/>
        </a:accent5>
        <a:accent6>
          <a:srgbClr val="000000"/>
        </a:accent6>
        <a:hlink>
          <a:srgbClr val="00B200"/>
        </a:hlink>
        <a:folHlink>
          <a:srgbClr val="703DFF"/>
        </a:folHlink>
      </a:clrScheme>
      <a:clrMap bg1="lt1" tx1="dk1" bg2="lt2" tx2="dk2" accent1="accent1" accent2="accent2" accent3="accent3" accent4="accent4" accent5="accent5" accent6="accent6" hlink="hlink" folHlink="folHlink"/>
    </a:extraClrScheme>
    <a:extraClrScheme>
      <a:clrScheme name="Пастель 2">
        <a:dk1>
          <a:srgbClr val="000000"/>
        </a:dk1>
        <a:lt1>
          <a:srgbClr val="FFFFFF"/>
        </a:lt1>
        <a:dk2>
          <a:srgbClr val="000000"/>
        </a:dk2>
        <a:lt2>
          <a:srgbClr val="99CCFF"/>
        </a:lt2>
        <a:accent1>
          <a:srgbClr val="CCCCFF"/>
        </a:accent1>
        <a:accent2>
          <a:srgbClr val="000066"/>
        </a:accent2>
        <a:accent3>
          <a:srgbClr val="FFFFFF"/>
        </a:accent3>
        <a:accent4>
          <a:srgbClr val="000000"/>
        </a:accent4>
        <a:accent5>
          <a:srgbClr val="E2E2FF"/>
        </a:accent5>
        <a:accent6>
          <a:srgbClr val="00005C"/>
        </a:accent6>
        <a:hlink>
          <a:srgbClr val="00B200"/>
        </a:hlink>
        <a:folHlink>
          <a:srgbClr val="CCFF33"/>
        </a:folHlink>
      </a:clrScheme>
      <a:clrMap bg1="lt1" tx1="dk1" bg2="lt2" tx2="dk2" accent1="accent1" accent2="accent2" accent3="accent3" accent4="accent4" accent5="accent5" accent6="accent6" hlink="hlink" folHlink="folHlink"/>
    </a:extraClrScheme>
    <a:extraClrScheme>
      <a:clrScheme name="Пастель 3">
        <a:dk1>
          <a:srgbClr val="000000"/>
        </a:dk1>
        <a:lt1>
          <a:srgbClr val="FFFFFF"/>
        </a:lt1>
        <a:dk2>
          <a:srgbClr val="000000"/>
        </a:dk2>
        <a:lt2>
          <a:srgbClr val="3399FF"/>
        </a:lt2>
        <a:accent1>
          <a:srgbClr val="CCECFF"/>
        </a:accent1>
        <a:accent2>
          <a:srgbClr val="008080"/>
        </a:accent2>
        <a:accent3>
          <a:srgbClr val="FFFFFF"/>
        </a:accent3>
        <a:accent4>
          <a:srgbClr val="000000"/>
        </a:accent4>
        <a:accent5>
          <a:srgbClr val="E2F4FF"/>
        </a:accent5>
        <a:accent6>
          <a:srgbClr val="007373"/>
        </a:accent6>
        <a:hlink>
          <a:srgbClr val="009999"/>
        </a:hlink>
        <a:folHlink>
          <a:srgbClr val="3366CC"/>
        </a:folHlink>
      </a:clrScheme>
      <a:clrMap bg1="lt1" tx1="dk1" bg2="lt2" tx2="dk2" accent1="accent1" accent2="accent2" accent3="accent3" accent4="accent4" accent5="accent5" accent6="accent6" hlink="hlink" folHlink="folHlink"/>
    </a:extraClrScheme>
    <a:extraClrScheme>
      <a:clrScheme name="Пастель 4">
        <a:dk1>
          <a:srgbClr val="808000"/>
        </a:dk1>
        <a:lt1>
          <a:srgbClr val="FFFFFF"/>
        </a:lt1>
        <a:dk2>
          <a:srgbClr val="336600"/>
        </a:dk2>
        <a:lt2>
          <a:srgbClr val="FFFFFF"/>
        </a:lt2>
        <a:accent1>
          <a:srgbClr val="99CC00"/>
        </a:accent1>
        <a:accent2>
          <a:srgbClr val="003300"/>
        </a:accent2>
        <a:accent3>
          <a:srgbClr val="ADB8AA"/>
        </a:accent3>
        <a:accent4>
          <a:srgbClr val="DADADA"/>
        </a:accent4>
        <a:accent5>
          <a:srgbClr val="CAE2AA"/>
        </a:accent5>
        <a:accent6>
          <a:srgbClr val="002D00"/>
        </a:accent6>
        <a:hlink>
          <a:srgbClr val="CCCC00"/>
        </a:hlink>
        <a:folHlink>
          <a:srgbClr val="CCFF33"/>
        </a:folHlink>
      </a:clrScheme>
      <a:clrMap bg1="dk2" tx1="lt1" bg2="dk1" tx2="lt2" accent1="accent1" accent2="accent2" accent3="accent3" accent4="accent4" accent5="accent5" accent6="accent6" hlink="hlink" folHlink="folHlink"/>
    </a:extraClrScheme>
    <a:extraClrScheme>
      <a:clrScheme name="Пастель 5">
        <a:dk1>
          <a:srgbClr val="808080"/>
        </a:dk1>
        <a:lt1>
          <a:srgbClr val="FFFFFF"/>
        </a:lt1>
        <a:dk2>
          <a:srgbClr val="003366"/>
        </a:dk2>
        <a:lt2>
          <a:srgbClr val="CCECFF"/>
        </a:lt2>
        <a:accent1>
          <a:srgbClr val="33CCCC"/>
        </a:accent1>
        <a:accent2>
          <a:srgbClr val="006699"/>
        </a:accent2>
        <a:accent3>
          <a:srgbClr val="AAADB8"/>
        </a:accent3>
        <a:accent4>
          <a:srgbClr val="DADADA"/>
        </a:accent4>
        <a:accent5>
          <a:srgbClr val="ADE2E2"/>
        </a:accent5>
        <a:accent6>
          <a:srgbClr val="005C8A"/>
        </a:accent6>
        <a:hlink>
          <a:srgbClr val="00FFFF"/>
        </a:hlink>
        <a:folHlink>
          <a:srgbClr val="0000FF"/>
        </a:folHlink>
      </a:clrScheme>
      <a:clrMap bg1="dk2" tx1="lt1" bg2="dk1" tx2="lt2" accent1="accent1" accent2="accent2" accent3="accent3" accent4="accent4" accent5="accent5" accent6="accent6" hlink="hlink" folHlink="folHlink"/>
    </a:extraClrScheme>
    <a:extraClrScheme>
      <a:clrScheme name="Пастель 6">
        <a:dk1>
          <a:srgbClr val="6666FF"/>
        </a:dk1>
        <a:lt1>
          <a:srgbClr val="FFFFFF"/>
        </a:lt1>
        <a:dk2>
          <a:srgbClr val="000066"/>
        </a:dk2>
        <a:lt2>
          <a:srgbClr val="FFFFFF"/>
        </a:lt2>
        <a:accent1>
          <a:srgbClr val="33CCFF"/>
        </a:accent1>
        <a:accent2>
          <a:srgbClr val="0000FF"/>
        </a:accent2>
        <a:accent3>
          <a:srgbClr val="AAAAB8"/>
        </a:accent3>
        <a:accent4>
          <a:srgbClr val="DADADA"/>
        </a:accent4>
        <a:accent5>
          <a:srgbClr val="ADE2FF"/>
        </a:accent5>
        <a:accent6>
          <a:srgbClr val="0000E7"/>
        </a:accent6>
        <a:hlink>
          <a:srgbClr val="FFFF99"/>
        </a:hlink>
        <a:folHlink>
          <a:srgbClr val="FFCC00"/>
        </a:folHlink>
      </a:clrScheme>
      <a:clrMap bg1="dk2" tx1="lt1" bg2="dk1" tx2="lt2" accent1="accent1" accent2="accent2" accent3="accent3" accent4="accent4" accent5="accent5" accent6="accent6" hlink="hlink" folHlink="folHlink"/>
    </a:extraClrScheme>
    <a:extraClrScheme>
      <a:clrScheme name="Пастель 7">
        <a:dk1>
          <a:srgbClr val="000000"/>
        </a:dk1>
        <a:lt1>
          <a:srgbClr val="FFFFFF"/>
        </a:lt1>
        <a:dk2>
          <a:srgbClr val="800080"/>
        </a:dk2>
        <a:lt2>
          <a:srgbClr val="FFFFFF"/>
        </a:lt2>
        <a:accent1>
          <a:srgbClr val="CC66FF"/>
        </a:accent1>
        <a:accent2>
          <a:srgbClr val="990099"/>
        </a:accent2>
        <a:accent3>
          <a:srgbClr val="C0AAC0"/>
        </a:accent3>
        <a:accent4>
          <a:srgbClr val="DADADA"/>
        </a:accent4>
        <a:accent5>
          <a:srgbClr val="E2B8FF"/>
        </a:accent5>
        <a:accent6>
          <a:srgbClr val="8A008A"/>
        </a:accent6>
        <a:hlink>
          <a:srgbClr val="FF9900"/>
        </a:hlink>
        <a:folHlink>
          <a:srgbClr val="FF3300"/>
        </a:folHlink>
      </a:clrScheme>
      <a:clrMap bg1="dk2" tx1="lt1" bg2="dk1" tx2="lt2" accent1="accent1" accent2="accent2" accent3="accent3" accent4="accent4" accent5="accent5" accent6="accent6" hlink="hlink" folHlink="folHlink"/>
    </a:extraClrScheme>
    <a:extraClrScheme>
      <a:clrScheme name="Пастель 8">
        <a:dk1>
          <a:srgbClr val="FF3300"/>
        </a:dk1>
        <a:lt1>
          <a:srgbClr val="FFFFFF"/>
        </a:lt1>
        <a:dk2>
          <a:srgbClr val="800000"/>
        </a:dk2>
        <a:lt2>
          <a:srgbClr val="FFFFCC"/>
        </a:lt2>
        <a:accent1>
          <a:srgbClr val="FF7C80"/>
        </a:accent1>
        <a:accent2>
          <a:srgbClr val="990000"/>
        </a:accent2>
        <a:accent3>
          <a:srgbClr val="C0AAAA"/>
        </a:accent3>
        <a:accent4>
          <a:srgbClr val="DADADA"/>
        </a:accent4>
        <a:accent5>
          <a:srgbClr val="FFBFC0"/>
        </a:accent5>
        <a:accent6>
          <a:srgbClr val="8A0000"/>
        </a:accent6>
        <a:hlink>
          <a:srgbClr val="FF66CC"/>
        </a:hlink>
        <a:folHlink>
          <a:srgbClr val="FFCC00"/>
        </a:folHlink>
      </a:clrScheme>
      <a:clrMap bg1="dk2" tx1="lt1" bg2="dk1" tx2="lt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Течение">
  <a:themeElements>
    <a:clrScheme name="Течение 1">
      <a:dk1>
        <a:srgbClr val="000514"/>
      </a:dk1>
      <a:lt1>
        <a:srgbClr val="FFFFFF"/>
      </a:lt1>
      <a:dk2>
        <a:srgbClr val="003399"/>
      </a:dk2>
      <a:lt2>
        <a:srgbClr val="E5E5FF"/>
      </a:lt2>
      <a:accent1>
        <a:srgbClr val="0099CC"/>
      </a:accent1>
      <a:accent2>
        <a:srgbClr val="A886E0"/>
      </a:accent2>
      <a:accent3>
        <a:srgbClr val="AAADCA"/>
      </a:accent3>
      <a:accent4>
        <a:srgbClr val="DADADA"/>
      </a:accent4>
      <a:accent5>
        <a:srgbClr val="AACAE2"/>
      </a:accent5>
      <a:accent6>
        <a:srgbClr val="9879CB"/>
      </a:accent6>
      <a:hlink>
        <a:srgbClr val="FFCC00"/>
      </a:hlink>
      <a:folHlink>
        <a:srgbClr val="FFFFCC"/>
      </a:folHlink>
    </a:clrScheme>
    <a:fontScheme name="Течение">
      <a:majorFont>
        <a:latin typeface="Garamond"/>
        <a:ea typeface=""/>
        <a:cs typeface=""/>
      </a:majorFont>
      <a:minorFont>
        <a:latin typeface="Garamond"/>
        <a:ea typeface=""/>
        <a:cs typeface=""/>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Течение 1">
        <a:dk1>
          <a:srgbClr val="000514"/>
        </a:dk1>
        <a:lt1>
          <a:srgbClr val="FFFFFF"/>
        </a:lt1>
        <a:dk2>
          <a:srgbClr val="003399"/>
        </a:dk2>
        <a:lt2>
          <a:srgbClr val="E5E5FF"/>
        </a:lt2>
        <a:accent1>
          <a:srgbClr val="0099CC"/>
        </a:accent1>
        <a:accent2>
          <a:srgbClr val="A886E0"/>
        </a:accent2>
        <a:accent3>
          <a:srgbClr val="AAADCA"/>
        </a:accent3>
        <a:accent4>
          <a:srgbClr val="DADADA"/>
        </a:accent4>
        <a:accent5>
          <a:srgbClr val="AACAE2"/>
        </a:accent5>
        <a:accent6>
          <a:srgbClr val="9879CB"/>
        </a:accent6>
        <a:hlink>
          <a:srgbClr val="FFCC00"/>
        </a:hlink>
        <a:folHlink>
          <a:srgbClr val="FFFFCC"/>
        </a:folHlink>
      </a:clrScheme>
      <a:clrMap bg1="dk2" tx1="lt1" bg2="dk1" tx2="lt2" accent1="accent1" accent2="accent2" accent3="accent3" accent4="accent4" accent5="accent5" accent6="accent6" hlink="hlink" folHlink="folHlink"/>
    </a:extraClrScheme>
    <a:extraClrScheme>
      <a:clrScheme name="Течение 2">
        <a:dk1>
          <a:srgbClr val="3E3E5C"/>
        </a:dk1>
        <a:lt1>
          <a:srgbClr val="FFFFFF"/>
        </a:lt1>
        <a:dk2>
          <a:srgbClr val="666699"/>
        </a:dk2>
        <a:lt2>
          <a:srgbClr val="DFDFE9"/>
        </a:lt2>
        <a:accent1>
          <a:srgbClr val="CC66FF"/>
        </a:accent1>
        <a:accent2>
          <a:srgbClr val="679ACD"/>
        </a:accent2>
        <a:accent3>
          <a:srgbClr val="B8B8CA"/>
        </a:accent3>
        <a:accent4>
          <a:srgbClr val="DADADA"/>
        </a:accent4>
        <a:accent5>
          <a:srgbClr val="E2B8FF"/>
        </a:accent5>
        <a:accent6>
          <a:srgbClr val="5D8BBA"/>
        </a:accent6>
        <a:hlink>
          <a:srgbClr val="CCECFF"/>
        </a:hlink>
        <a:folHlink>
          <a:srgbClr val="CCCCFF"/>
        </a:folHlink>
      </a:clrScheme>
      <a:clrMap bg1="dk2" tx1="lt1" bg2="dk1" tx2="lt2" accent1="accent1" accent2="accent2" accent3="accent3" accent4="accent4" accent5="accent5" accent6="accent6" hlink="hlink" folHlink="folHlink"/>
    </a:extraClrScheme>
    <a:extraClrScheme>
      <a:clrScheme name="Течение 3">
        <a:dk1>
          <a:srgbClr val="2A5400"/>
        </a:dk1>
        <a:lt1>
          <a:srgbClr val="FFFFFF"/>
        </a:lt1>
        <a:dk2>
          <a:srgbClr val="4A9400"/>
        </a:dk2>
        <a:lt2>
          <a:srgbClr val="BAE8BA"/>
        </a:lt2>
        <a:accent1>
          <a:srgbClr val="33CC33"/>
        </a:accent1>
        <a:accent2>
          <a:srgbClr val="99CC00"/>
        </a:accent2>
        <a:accent3>
          <a:srgbClr val="B1C8AA"/>
        </a:accent3>
        <a:accent4>
          <a:srgbClr val="DADADA"/>
        </a:accent4>
        <a:accent5>
          <a:srgbClr val="ADE2AD"/>
        </a:accent5>
        <a:accent6>
          <a:srgbClr val="8AB900"/>
        </a:accent6>
        <a:hlink>
          <a:srgbClr val="99FF33"/>
        </a:hlink>
        <a:folHlink>
          <a:srgbClr val="FFFF99"/>
        </a:folHlink>
      </a:clrScheme>
      <a:clrMap bg1="dk2" tx1="lt1" bg2="dk1" tx2="lt2" accent1="accent1" accent2="accent2" accent3="accent3" accent4="accent4" accent5="accent5" accent6="accent6" hlink="hlink" folHlink="folHlink"/>
    </a:extraClrScheme>
    <a:extraClrScheme>
      <a:clrScheme name="Течение 4">
        <a:dk1>
          <a:srgbClr val="000000"/>
        </a:dk1>
        <a:lt1>
          <a:srgbClr val="FFFFFF"/>
        </a:lt1>
        <a:dk2>
          <a:srgbClr val="51596D"/>
        </a:dk2>
        <a:lt2>
          <a:srgbClr val="DDDDDD"/>
        </a:lt2>
        <a:accent1>
          <a:srgbClr val="787E8A"/>
        </a:accent1>
        <a:accent2>
          <a:srgbClr val="339966"/>
        </a:accent2>
        <a:accent3>
          <a:srgbClr val="B3B5BA"/>
        </a:accent3>
        <a:accent4>
          <a:srgbClr val="DADADA"/>
        </a:accent4>
        <a:accent5>
          <a:srgbClr val="BEC0C4"/>
        </a:accent5>
        <a:accent6>
          <a:srgbClr val="2D8A5C"/>
        </a:accent6>
        <a:hlink>
          <a:srgbClr val="00FFFF"/>
        </a:hlink>
        <a:folHlink>
          <a:srgbClr val="74B6D0"/>
        </a:folHlink>
      </a:clrScheme>
      <a:clrMap bg1="dk2" tx1="lt1" bg2="dk1" tx2="lt2" accent1="accent1" accent2="accent2" accent3="accent3" accent4="accent4" accent5="accent5" accent6="accent6" hlink="hlink" folHlink="folHlink"/>
    </a:extraClrScheme>
    <a:extraClrScheme>
      <a:clrScheme name="Течение 5">
        <a:dk1>
          <a:srgbClr val="5C1F00"/>
        </a:dk1>
        <a:lt1>
          <a:srgbClr val="FFFFFF"/>
        </a:lt1>
        <a:dk2>
          <a:srgbClr val="8C0000"/>
        </a:dk2>
        <a:lt2>
          <a:srgbClr val="DFD293"/>
        </a:lt2>
        <a:accent1>
          <a:srgbClr val="FF6845"/>
        </a:accent1>
        <a:accent2>
          <a:srgbClr val="BE7960"/>
        </a:accent2>
        <a:accent3>
          <a:srgbClr val="C5AAAA"/>
        </a:accent3>
        <a:accent4>
          <a:srgbClr val="DADADA"/>
        </a:accent4>
        <a:accent5>
          <a:srgbClr val="FFB9B0"/>
        </a:accent5>
        <a:accent6>
          <a:srgbClr val="AC6D56"/>
        </a:accent6>
        <a:hlink>
          <a:srgbClr val="FFFFCC"/>
        </a:hlink>
        <a:folHlink>
          <a:srgbClr val="FFCC00"/>
        </a:folHlink>
      </a:clrScheme>
      <a:clrMap bg1="dk2" tx1="lt1" bg2="dk1" tx2="lt2" accent1="accent1" accent2="accent2" accent3="accent3" accent4="accent4" accent5="accent5" accent6="accent6" hlink="hlink" folHlink="folHlink"/>
    </a:extraClrScheme>
    <a:extraClrScheme>
      <a:clrScheme name="Течение 6">
        <a:dk1>
          <a:srgbClr val="5E4444"/>
        </a:dk1>
        <a:lt1>
          <a:srgbClr val="F7F3F3"/>
        </a:lt1>
        <a:dk2>
          <a:srgbClr val="8A6362"/>
        </a:dk2>
        <a:lt2>
          <a:srgbClr val="D8C1BA"/>
        </a:lt2>
        <a:accent1>
          <a:srgbClr val="CC6600"/>
        </a:accent1>
        <a:accent2>
          <a:srgbClr val="C16059"/>
        </a:accent2>
        <a:accent3>
          <a:srgbClr val="C4B7B7"/>
        </a:accent3>
        <a:accent4>
          <a:srgbClr val="D3D0D0"/>
        </a:accent4>
        <a:accent5>
          <a:srgbClr val="E2B8AA"/>
        </a:accent5>
        <a:accent6>
          <a:srgbClr val="AF5650"/>
        </a:accent6>
        <a:hlink>
          <a:srgbClr val="FFCC00"/>
        </a:hlink>
        <a:folHlink>
          <a:srgbClr val="CBB557"/>
        </a:folHlink>
      </a:clrScheme>
      <a:clrMap bg1="dk2" tx1="lt1" bg2="dk1" tx2="lt2" accent1="accent1" accent2="accent2" accent3="accent3" accent4="accent4" accent5="accent5" accent6="accent6" hlink="hlink" folHlink="folHlink"/>
    </a:extraClrScheme>
    <a:extraClrScheme>
      <a:clrScheme name="Течение 7">
        <a:dk1>
          <a:srgbClr val="7F6737"/>
        </a:dk1>
        <a:lt1>
          <a:srgbClr val="FFFFFF"/>
        </a:lt1>
        <a:dk2>
          <a:srgbClr val="BFA673"/>
        </a:dk2>
        <a:lt2>
          <a:srgbClr val="E6E3AA"/>
        </a:lt2>
        <a:accent1>
          <a:srgbClr val="FFCC00"/>
        </a:accent1>
        <a:accent2>
          <a:srgbClr val="808000"/>
        </a:accent2>
        <a:accent3>
          <a:srgbClr val="DCD0BC"/>
        </a:accent3>
        <a:accent4>
          <a:srgbClr val="DADADA"/>
        </a:accent4>
        <a:accent5>
          <a:srgbClr val="FFE2AA"/>
        </a:accent5>
        <a:accent6>
          <a:srgbClr val="737300"/>
        </a:accent6>
        <a:hlink>
          <a:srgbClr val="784700"/>
        </a:hlink>
        <a:folHlink>
          <a:srgbClr val="9A7200"/>
        </a:folHlink>
      </a:clrScheme>
      <a:clrMap bg1="dk2" tx1="lt1" bg2="dk1" tx2="lt2" accent1="accent1" accent2="accent2" accent3="accent3" accent4="accent4" accent5="accent5" accent6="accent6" hlink="hlink" folHlink="folHlink"/>
    </a:extraClrScheme>
    <a:extraClrScheme>
      <a:clrScheme name="Течение 8">
        <a:dk1>
          <a:srgbClr val="4B2500"/>
        </a:dk1>
        <a:lt1>
          <a:srgbClr val="F9F0D3"/>
        </a:lt1>
        <a:dk2>
          <a:srgbClr val="A69564"/>
        </a:dk2>
        <a:lt2>
          <a:srgbClr val="EFDEAF"/>
        </a:lt2>
        <a:accent1>
          <a:srgbClr val="FFFFE3"/>
        </a:accent1>
        <a:accent2>
          <a:srgbClr val="BFBFA7"/>
        </a:accent2>
        <a:accent3>
          <a:srgbClr val="FBF6E6"/>
        </a:accent3>
        <a:accent4>
          <a:srgbClr val="3F1E00"/>
        </a:accent4>
        <a:accent5>
          <a:srgbClr val="FFFFEF"/>
        </a:accent5>
        <a:accent6>
          <a:srgbClr val="ADAD97"/>
        </a:accent6>
        <a:hlink>
          <a:srgbClr val="7B6D47"/>
        </a:hlink>
        <a:folHlink>
          <a:srgbClr val="A99D2F"/>
        </a:folHlink>
      </a:clrScheme>
      <a:clrMap bg1="lt1" tx1="dk1" bg2="lt2" tx2="dk2" accent1="accent1" accent2="accent2" accent3="accent3" accent4="accent4" accent5="accent5" accent6="accent6" hlink="hlink" folHlink="folHlink"/>
    </a:extraClrScheme>
    <a:extraClrScheme>
      <a:clrScheme name="Течение 9">
        <a:dk1>
          <a:srgbClr val="000000"/>
        </a:dk1>
        <a:lt1>
          <a:srgbClr val="FFFFFF"/>
        </a:lt1>
        <a:dk2>
          <a:srgbClr val="000000"/>
        </a:dk2>
        <a:lt2>
          <a:srgbClr val="808080"/>
        </a:lt2>
        <a:accent1>
          <a:srgbClr val="CCECFF"/>
        </a:accent1>
        <a:accent2>
          <a:srgbClr val="333399"/>
        </a:accent2>
        <a:accent3>
          <a:srgbClr val="FFFFFF"/>
        </a:accent3>
        <a:accent4>
          <a:srgbClr val="000000"/>
        </a:accent4>
        <a:accent5>
          <a:srgbClr val="E2F4FF"/>
        </a:accent5>
        <a:accent6>
          <a:srgbClr val="2D2D8A"/>
        </a:accent6>
        <a:hlink>
          <a:srgbClr val="6600FF"/>
        </a:hlink>
        <a:folHlink>
          <a:srgbClr val="009900"/>
        </a:folHlink>
      </a:clrScheme>
      <a:clrMap bg1="lt1" tx1="dk1" bg2="lt2" tx2="dk2" accent1="accent1" accent2="accent2" accent3="accent3" accent4="accent4" accent5="accent5" accent6="accent6" hlink="hlink" folHlink="folHlink"/>
    </a:extraClrScheme>
  </a:extraClrSchemeLst>
</a:theme>
</file>

<file path=ppt/theme/theme7.xml><?xml version="1.0" encoding="utf-8"?>
<a:theme xmlns:a="http://schemas.openxmlformats.org/drawingml/2006/main" name="Тема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Cascade</Template>
  <TotalTime>454</TotalTime>
  <Words>1150</Words>
  <Application>Microsoft Office PowerPoint</Application>
  <PresentationFormat>Экран (4:3)</PresentationFormat>
  <Paragraphs>166</Paragraphs>
  <Slides>13</Slides>
  <Notes>12</Notes>
  <HiddenSlides>0</HiddenSlides>
  <MMClips>0</MMClips>
  <ScaleCrop>false</ScaleCrop>
  <HeadingPairs>
    <vt:vector size="6" baseType="variant">
      <vt:variant>
        <vt:lpstr>Использованные шрифты</vt:lpstr>
      </vt:variant>
      <vt:variant>
        <vt:i4>7</vt:i4>
      </vt:variant>
      <vt:variant>
        <vt:lpstr>Тема</vt:lpstr>
      </vt:variant>
      <vt:variant>
        <vt:i4>6</vt:i4>
      </vt:variant>
      <vt:variant>
        <vt:lpstr>Заголовки слайдов</vt:lpstr>
      </vt:variant>
      <vt:variant>
        <vt:i4>13</vt:i4>
      </vt:variant>
    </vt:vector>
  </HeadingPairs>
  <TitlesOfParts>
    <vt:vector size="26" baseType="lpstr">
      <vt:lpstr>Arial</vt:lpstr>
      <vt:lpstr>Arial Black</vt:lpstr>
      <vt:lpstr>Comic Sans MS</vt:lpstr>
      <vt:lpstr>Garamond</vt:lpstr>
      <vt:lpstr>Tahoma</vt:lpstr>
      <vt:lpstr>Times New Roman</vt:lpstr>
      <vt:lpstr>Wingdings</vt:lpstr>
      <vt:lpstr>План</vt:lpstr>
      <vt:lpstr>Равновесие</vt:lpstr>
      <vt:lpstr>Студия</vt:lpstr>
      <vt:lpstr>Палитра</vt:lpstr>
      <vt:lpstr>Пастель</vt:lpstr>
      <vt:lpstr>Течение</vt:lpstr>
      <vt:lpstr>КАК НЕ НУЖНО ДЕЛАТЬ ПРЕЗЕНТАЦИИ</vt:lpstr>
      <vt:lpstr>Телеграфные столбы на Марсе</vt:lpstr>
      <vt:lpstr>История</vt:lpstr>
      <vt:lpstr>География</vt:lpstr>
      <vt:lpstr>Экономика</vt:lpstr>
      <vt:lpstr>Главные идеи изменений</vt:lpstr>
      <vt:lpstr>Презентация PowerPoint</vt:lpstr>
      <vt:lpstr>Группы профессиональных задач</vt:lpstr>
      <vt:lpstr>Презентация PowerPoint</vt:lpstr>
      <vt:lpstr>Основные направления изменений улучшения  содержания  стандарта (1)</vt:lpstr>
      <vt:lpstr>Презентация PowerPoint</vt:lpstr>
      <vt:lpstr>Презентация PowerPoint</vt:lpstr>
      <vt:lpstr>Презентация PowerPoint</vt:lpstr>
    </vt:vector>
  </TitlesOfParts>
  <Company>163</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КАК НЕ НУЖНО ДЕЛАТЬ ПРЕЗЕНТАЦИИ</dc:title>
  <dc:creator>kp</dc:creator>
  <cp:lastModifiedBy>Косачева Лариса Давидовна</cp:lastModifiedBy>
  <cp:revision>86</cp:revision>
  <dcterms:created xsi:type="dcterms:W3CDTF">2007-04-11T15:28:05Z</dcterms:created>
  <dcterms:modified xsi:type="dcterms:W3CDTF">2019-10-14T07:39:03Z</dcterms:modified>
</cp:coreProperties>
</file>