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9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9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6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4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7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2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4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D413-C1C5-488A-86A8-97A9B7B76126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жизни на Земле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по учебнику </a:t>
            </a:r>
          </a:p>
          <a:p>
            <a:r>
              <a:rPr lang="ru-RU" dirty="0" smtClean="0"/>
              <a:t>(параграфы </a:t>
            </a:r>
            <a:r>
              <a:rPr lang="ru-RU" dirty="0" smtClean="0"/>
              <a:t>52-53 или</a:t>
            </a:r>
            <a:br>
              <a:rPr lang="ru-RU" dirty="0" smtClean="0"/>
            </a:br>
            <a:r>
              <a:rPr lang="ru-RU" dirty="0" smtClean="0"/>
              <a:t>параграф 4.16)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3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bs.twimg.com/media/EJZI7oJW4AYy2T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0380" y="1690688"/>
            <a:ext cx="3941639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палеозоя</a:t>
            </a:r>
            <a:endParaRPr lang="ru-RU" dirty="0"/>
          </a:p>
        </p:txBody>
      </p:sp>
      <p:pic>
        <p:nvPicPr>
          <p:cNvPr id="7170" name="Picture 2" descr="https://avatars.mds.yandex.net/get-zen_doc/230233/pub_5db985c28600e100ae4959e0_5dc1591bf557d000b1538a8c/scale_12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76" y="1690688"/>
            <a:ext cx="3359992" cy="21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ru.yandex.net/i?id=dbb7558a3f1478715e8a547a5fdfa0ed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00" y="4430291"/>
            <a:ext cx="3756543" cy="22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im0-tub-ru.yandex.net/i?id=004e8bfd5032250186c5bc2a42d79153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986" y="4609306"/>
            <a:ext cx="2951033" cy="19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0-tub-ru.yandex.net/i?id=ab1fd412312118d481762eb1c1d84c7d-l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819" y="261938"/>
            <a:ext cx="380999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0-tub-ru.yandex.net/i?id=a959c0aed8fc635dcdfa071a319cd944-l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041" y="2407736"/>
            <a:ext cx="3225553" cy="19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upload.wikimedia.org/wikipedia/commons/thumb/9/9f/Viatkosuchus_sumini.jpg/1200px-Viatkosuchus_sumin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420" y="4443663"/>
            <a:ext cx="3896580" cy="22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126" y="623704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59041" y="504744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28439" y="411990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54241" y="2178362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14207" y="2038404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0288" y="4046634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77585" y="5607843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938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Палеозой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ds02.infourok.ru/uploads/ex/088b/00026602-d285dda0/img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275" y="1825625"/>
            <a:ext cx="91440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мезозоя</a:t>
            </a:r>
            <a:endParaRPr lang="ru-RU" dirty="0"/>
          </a:p>
        </p:txBody>
      </p:sp>
      <p:pic>
        <p:nvPicPr>
          <p:cNvPr id="2050" name="Picture 2" descr="https://avatars.mds.yandex.net/get-zen_doc/1581919/pub_5d13ad5f6d9c0000b0418503_5d13adbb723a7d00af0dc6cb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68951"/>
            <a:ext cx="72825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теплокровных животных</a:t>
            </a:r>
            <a:endParaRPr lang="ru-RU" dirty="0"/>
          </a:p>
        </p:txBody>
      </p:sp>
      <p:pic>
        <p:nvPicPr>
          <p:cNvPr id="4098" name="Picture 2" descr="http://paleontologylib.ru/news/item/f00/s10/n0001078/pic/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79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aranormal-news.ru/_nw/82/82203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435" y="1491916"/>
            <a:ext cx="5739365" cy="39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087"/>
            <a:ext cx="10515600" cy="1325563"/>
          </a:xfrm>
        </p:spPr>
        <p:txBody>
          <a:bodyPr/>
          <a:lstStyle/>
          <a:p>
            <a:r>
              <a:rPr lang="ru-RU" dirty="0" smtClean="0"/>
              <a:t>Фауна динозавров мезозоя</a:t>
            </a:r>
            <a:endParaRPr lang="ru-RU" dirty="0"/>
          </a:p>
        </p:txBody>
      </p:sp>
      <p:pic>
        <p:nvPicPr>
          <p:cNvPr id="3074" name="Picture 2" descr="https://www.mozaweb.com/ru/mozaik3D/BIO/allat/ichthyosaurus/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4" y="1690687"/>
            <a:ext cx="4659277" cy="25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res.cloudinary.com/dk-find-out/image/upload/q_80,w_1920,f_auto/3-Brachiosaurus_new_mksfa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avatars.mds.yandex.net/get-zen_doc/98165/pub_5c5432efced40f00ade275ed_5c5438fca68c1000ad5eadbe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6" y="3983685"/>
            <a:ext cx="4542989" cy="29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uminia.com/uploads/news/id380/D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182" y="3822706"/>
            <a:ext cx="4128369" cy="29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pinimg.com/736x/6f/32/84/6f328452e05e9597b98da5b9d24260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362" y="0"/>
            <a:ext cx="4245638" cy="576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vignette.wikia.nocookie.net/vsbattles/images/d/d9/Stegosaurus_stenops_by_benjee10-d98n00b.png/revision/latest?cb=201810310543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010" y="551983"/>
            <a:ext cx="4742911" cy="26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373" y="2091980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36587" y="315195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61056" y="618093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548811" y="3799019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26587" y="578348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12171" y="56576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3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990" y="2423570"/>
            <a:ext cx="4150895" cy="1325563"/>
          </a:xfrm>
        </p:spPr>
        <p:txBody>
          <a:bodyPr/>
          <a:lstStyle/>
          <a:p>
            <a:r>
              <a:rPr lang="ru-RU" dirty="0" smtClean="0"/>
              <a:t>Ароморфозы мезозоя</a:t>
            </a:r>
            <a:endParaRPr lang="ru-RU" dirty="0"/>
          </a:p>
        </p:txBody>
      </p:sp>
      <p:pic>
        <p:nvPicPr>
          <p:cNvPr id="1026" name="Picture 2" descr="https://ds05.infourok.ru/uploads/ex/01db/000bfc42-6b6e524b/img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05" y="311067"/>
            <a:ext cx="7908758" cy="60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7990" y="4555958"/>
            <a:ext cx="333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тут не названы не все ароморфозы. </a:t>
            </a:r>
            <a:r>
              <a:rPr lang="ru-RU" dirty="0"/>
              <a:t>С</a:t>
            </a:r>
            <a:r>
              <a:rPr lang="ru-RU" dirty="0" smtClean="0"/>
              <a:t>мотрите, что изображено на иллюстрациях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6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7590" y="1634581"/>
            <a:ext cx="2418348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Флора</a:t>
            </a:r>
            <a:br>
              <a:rPr lang="ru-RU" dirty="0" smtClean="0"/>
            </a:br>
            <a:r>
              <a:rPr lang="ru-RU" dirty="0" smtClean="0"/>
              <a:t> кайнозоя</a:t>
            </a:r>
            <a:endParaRPr lang="ru-RU" dirty="0"/>
          </a:p>
        </p:txBody>
      </p:sp>
      <p:pic>
        <p:nvPicPr>
          <p:cNvPr id="5122" name="Picture 2" descr="https://yandex.ru/images/_crpd/n6gCa6j20/1defe6c9m/dM7sL-f-mGvfYeJlvUUIEWjGa6i0dw6RnhZFlZbPy-4SDhVzaOWkbh2AhkbRUwg0FoAtZaqk7kv4V4V3FKCmA0HX_APvlpFv1mHqKfR4dAhowkLpxSZbjPo6WYXey9uPa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159210"/>
            <a:ext cx="8194787" cy="61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pbs.twimg.com/media/DbNPiilXkAAROil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337" y="3946942"/>
            <a:ext cx="3942742" cy="29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кайнозойской эры</a:t>
            </a:r>
            <a:endParaRPr lang="ru-RU" dirty="0"/>
          </a:p>
        </p:txBody>
      </p:sp>
      <p:pic>
        <p:nvPicPr>
          <p:cNvPr id="6146" name="Picture 2" descr="https://ic.pics.livejournal.com/alexeyosokin/55047576/1197329/119732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16" y="1232067"/>
            <a:ext cx="4436723" cy="23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49107/pub_5cebfb6700a94000b0d339ee_5ced1724b505b900afeca18f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923" y="1232067"/>
            <a:ext cx="4788569" cy="3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ridus.ru/images/2019/10/3/986308/in_article_7c81bb71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80" y="3561347"/>
            <a:ext cx="4785393" cy="31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4580592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57021" y="339176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8144" y="6200845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37" y="132135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19342" y="10114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1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Приматы</a:t>
            </a:r>
            <a:endParaRPr lang="ru-RU" dirty="0"/>
          </a:p>
        </p:txBody>
      </p:sp>
      <p:pic>
        <p:nvPicPr>
          <p:cNvPr id="7170" name="Picture 2" descr="http://ecology-of.ru/wp-content/uploads/2015/09/kajnozoj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23" y="1520825"/>
            <a:ext cx="9159198" cy="51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kopilkaurokov.ru/up/html/2017/05/02/k_5908d3df89a98/img_user_file_5908d3e0029a3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50" y="251452"/>
            <a:ext cx="8435418" cy="63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презентацию и заполните таблицу по заданиям, размещенным в ней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143"/>
              </p:ext>
            </p:extLst>
          </p:nvPr>
        </p:nvGraphicFramePr>
        <p:xfrm>
          <a:off x="838200" y="1825625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621"/>
                <a:gridCol w="1491916"/>
                <a:gridCol w="2005263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Архей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Протерозой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Палеозой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Мезозой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Кайнозой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Произошедшие а</a:t>
                      </a:r>
                      <a:r>
                        <a:rPr lang="ru-RU" dirty="0" smtClean="0"/>
                        <a:t>роморфозы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события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2526" y="5855368"/>
            <a:ext cx="806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Последний </a:t>
            </a:r>
            <a:r>
              <a:rPr lang="ru-RU" smtClean="0"/>
              <a:t>пункт таблицы </a:t>
            </a:r>
            <a:r>
              <a:rPr lang="ru-RU" dirty="0" smtClean="0"/>
              <a:t>заполняется по учебнику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28" y="465221"/>
            <a:ext cx="10774131" cy="6060449"/>
          </a:xfrm>
        </p:spPr>
      </p:pic>
    </p:spTree>
    <p:extLst>
      <p:ext uri="{BB962C8B-B14F-4D97-AF65-F5344CB8AC3E}">
        <p14:creationId xmlns:p14="http://schemas.microsoft.com/office/powerpoint/2010/main" val="20295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Архейские формы жизни</a:t>
            </a:r>
            <a:endParaRPr lang="ru-RU" dirty="0"/>
          </a:p>
        </p:txBody>
      </p:sp>
      <p:pic>
        <p:nvPicPr>
          <p:cNvPr id="1028" name="Picture 4" descr="https://avatars.mds.yandex.net/get-zen_doc/26916/pub_5a69e2b6a815f184cf5fd1bd_5a6acf373dceb742298544ac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12" y="2005263"/>
            <a:ext cx="8046675" cy="43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8373979" y="5205845"/>
            <a:ext cx="110690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" idx="2"/>
          </p:cNvCxnSpPr>
          <p:nvPr/>
        </p:nvCxnSpPr>
        <p:spPr>
          <a:xfrm flipV="1">
            <a:off x="4483768" y="1690688"/>
            <a:ext cx="1612232" cy="11407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55306" y="2831432"/>
            <a:ext cx="2125578" cy="1925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8716" y="1331495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34106" y="264676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80884" y="5021179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6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5.com/presentation/3/112653576_140793818.pdf-img/112653576_140793818.pdf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901" y="56522"/>
            <a:ext cx="9068636" cy="68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в протерозое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22925" y="309823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pic>
        <p:nvPicPr>
          <p:cNvPr id="3074" name="Picture 2" descr="https://putivl.com.ua/presentations_images/2a4cc4597b3a6fa940f125f8d79df6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3"/>
          <a:stretch/>
        </p:blipFill>
        <p:spPr bwMode="auto">
          <a:xfrm>
            <a:off x="155576" y="1367396"/>
            <a:ext cx="7095456" cy="45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831598" y="2692959"/>
            <a:ext cx="1134264" cy="6619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3691" y="2415079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36252" y="2398825"/>
            <a:ext cx="1032604" cy="2316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34819" y="2145337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516020" y="3282897"/>
            <a:ext cx="110690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в протерозое</a:t>
            </a:r>
            <a:endParaRPr lang="ru-RU" dirty="0"/>
          </a:p>
        </p:txBody>
      </p:sp>
      <p:pic>
        <p:nvPicPr>
          <p:cNvPr id="4098" name="Picture 2" descr="http://900igr.net/up/datai/191256/0005-008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26" y="1690688"/>
            <a:ext cx="63106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320057" y="4680467"/>
            <a:ext cx="3108781" cy="6977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41817" y="5163665"/>
            <a:ext cx="2856913" cy="12852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25973" y="1283516"/>
            <a:ext cx="2899298" cy="13154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58251" y="5826446"/>
            <a:ext cx="567132" cy="6224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382293" y="5470358"/>
            <a:ext cx="1205623" cy="502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80466" y="1026927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28838" y="449580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02" y="5260063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399535" y="6226692"/>
            <a:ext cx="660651" cy="37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26827" y="6264260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Ароморфозы в протерозое</a:t>
            </a:r>
            <a:endParaRPr lang="ru-RU" dirty="0"/>
          </a:p>
        </p:txBody>
      </p:sp>
      <p:pic>
        <p:nvPicPr>
          <p:cNvPr id="5122" name="Picture 2" descr="https://ds04.infourok.ru/uploads/ex/0c96/00010a7d-d996de35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16" y="1504783"/>
            <a:ext cx="4731307" cy="35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sd.videouroki.net/products/conspekty/bio7pozv/1-obshchaia-kharaktieristika-tipa-khordovyie-podtip-bieschieriepnyie.files/image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649" y="3166728"/>
            <a:ext cx="51530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палеозоя</a:t>
            </a:r>
            <a:endParaRPr lang="ru-RU" dirty="0"/>
          </a:p>
        </p:txBody>
      </p:sp>
      <p:pic>
        <p:nvPicPr>
          <p:cNvPr id="6146" name="Picture 2" descr="https://upload.wikimedia.org/wikipedia/commons/1/1a/Rhynia_sp._-_MUS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547" y="1395663"/>
            <a:ext cx="3316087" cy="31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3032" y="454066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6148" name="Picture 4" descr="http://img.fruugo.com/product/2/89/25005892_ma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050" y="2473158"/>
            <a:ext cx="4135019" cy="41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inoera.com/sites/default/files/viatcheslavia_01_landshaft_c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867" y="2057149"/>
            <a:ext cx="3576266" cy="2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9221" y="490712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930379" y="563153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219</Words>
  <Application>Microsoft Office PowerPoint</Application>
  <PresentationFormat>Произвольный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жизни на Земле</vt:lpstr>
      <vt:lpstr>Рассмотрите презентацию и заполните таблицу по заданиям, размещенным в ней</vt:lpstr>
      <vt:lpstr>Презентация PowerPoint</vt:lpstr>
      <vt:lpstr>Архейские формы жизни</vt:lpstr>
      <vt:lpstr>Презентация PowerPoint</vt:lpstr>
      <vt:lpstr>Флора в протерозое</vt:lpstr>
      <vt:lpstr>Фауна в протерозое</vt:lpstr>
      <vt:lpstr>Ароморфозы в протерозое</vt:lpstr>
      <vt:lpstr>Флора палеозоя</vt:lpstr>
      <vt:lpstr>Фауна палеозоя</vt:lpstr>
      <vt:lpstr>Палеозой </vt:lpstr>
      <vt:lpstr>Флора мезозоя</vt:lpstr>
      <vt:lpstr>Возникновение теплокровных животных</vt:lpstr>
      <vt:lpstr>Фауна динозавров мезозоя</vt:lpstr>
      <vt:lpstr>Ароморфозы мезозоя</vt:lpstr>
      <vt:lpstr>Флора  кайнозоя</vt:lpstr>
      <vt:lpstr>Фауна кайнозойской эры</vt:lpstr>
      <vt:lpstr>Приматы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жизни на Земле</dc:title>
  <dc:creator>Папа</dc:creator>
  <cp:lastModifiedBy>Пользователь</cp:lastModifiedBy>
  <cp:revision>17</cp:revision>
  <dcterms:created xsi:type="dcterms:W3CDTF">2020-04-25T08:22:44Z</dcterms:created>
  <dcterms:modified xsi:type="dcterms:W3CDTF">2022-04-15T09:34:29Z</dcterms:modified>
</cp:coreProperties>
</file>