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263B-45DD-4ABB-B3EB-C9A717CA6AC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5B61-DA35-48EB-9D4F-BB21FECA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53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263B-45DD-4ABB-B3EB-C9A717CA6AC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5B61-DA35-48EB-9D4F-BB21FECA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9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263B-45DD-4ABB-B3EB-C9A717CA6AC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5B61-DA35-48EB-9D4F-BB21FECA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03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263B-45DD-4ABB-B3EB-C9A717CA6AC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5B61-DA35-48EB-9D4F-BB21FECA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3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263B-45DD-4ABB-B3EB-C9A717CA6AC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5B61-DA35-48EB-9D4F-BB21FECA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78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263B-45DD-4ABB-B3EB-C9A717CA6AC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5B61-DA35-48EB-9D4F-BB21FECA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71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263B-45DD-4ABB-B3EB-C9A717CA6AC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5B61-DA35-48EB-9D4F-BB21FECA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96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263B-45DD-4ABB-B3EB-C9A717CA6AC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5B61-DA35-48EB-9D4F-BB21FECA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54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263B-45DD-4ABB-B3EB-C9A717CA6AC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5B61-DA35-48EB-9D4F-BB21FECA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3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263B-45DD-4ABB-B3EB-C9A717CA6AC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5B61-DA35-48EB-9D4F-BB21FECA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21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263B-45DD-4ABB-B3EB-C9A717CA6AC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5B61-DA35-48EB-9D4F-BB21FECA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94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7263B-45DD-4ABB-B3EB-C9A717CA6AC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F5B61-DA35-48EB-9D4F-BB21FECA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4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5 класс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Натюрморт  раскрашиваем гуашью.</a:t>
            </a:r>
          </a:p>
          <a:p>
            <a:r>
              <a:rPr lang="ru-RU" dirty="0" smtClean="0"/>
              <a:t> Этапы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222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390626"/>
            <a:ext cx="4301884" cy="57434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9725" y="657225"/>
            <a:ext cx="361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Рисуем  геометрический орнамент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81650" y="1809750"/>
            <a:ext cx="26782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Цвета для орнамента</a:t>
            </a:r>
          </a:p>
          <a:p>
            <a:r>
              <a:rPr lang="ru-RU" dirty="0" smtClean="0"/>
              <a:t> белый ,красный ,черный</a:t>
            </a:r>
          </a:p>
          <a:p>
            <a:endParaRPr lang="ru-RU" dirty="0"/>
          </a:p>
          <a:p>
            <a:r>
              <a:rPr lang="ru-RU" dirty="0" smtClean="0"/>
              <a:t>На выбор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388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86"/>
            <a:ext cx="2932228" cy="39148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09" y="2304661"/>
            <a:ext cx="2809443" cy="37509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73" y="2006082"/>
            <a:ext cx="3494332" cy="4665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5777" y="328904"/>
            <a:ext cx="5918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цветов используйте три оттенка одного цвета. </a:t>
            </a:r>
          </a:p>
          <a:p>
            <a:r>
              <a:rPr lang="ru-RU" dirty="0" smtClean="0"/>
              <a:t>1. Наносим основной. 2. более светлый 3. более темный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3853" y="4338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51314" y="64194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63448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50906" y="1492898"/>
            <a:ext cx="543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Зелень,  </a:t>
            </a:r>
            <a:r>
              <a:rPr lang="ru-RU" dirty="0" err="1" smtClean="0"/>
              <a:t>рисуем,используя</a:t>
            </a:r>
            <a:r>
              <a:rPr lang="ru-RU" dirty="0" smtClean="0"/>
              <a:t> тоже 2-3 оттенка зеленого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210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Рисунок приносим 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ближайший очный урок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56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89" y="793101"/>
            <a:ext cx="3690015" cy="49265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339" y="177282"/>
            <a:ext cx="451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Берем свой эскиз, который делали на уроке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26996" y="1137363"/>
            <a:ext cx="32457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по желанию выбираем </a:t>
            </a:r>
          </a:p>
          <a:p>
            <a:r>
              <a:rPr lang="ru-RU" dirty="0" smtClean="0"/>
              <a:t>какие цвета будут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для «вазы»,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цветов или фруктов,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нижний фон и верхний фон.</a:t>
            </a:r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3810000"/>
            <a:ext cx="2952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Желательно выбрать свое,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а не повторять мой пример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1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699147"/>
            <a:ext cx="3286125" cy="43873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95" y="1771650"/>
            <a:ext cx="3140459" cy="4192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4575" y="600075"/>
            <a:ext cx="6531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Красим верхний фон толстой кистью движение по горизонтали. </a:t>
            </a:r>
          </a:p>
          <a:p>
            <a:r>
              <a:rPr lang="ru-RU" dirty="0" smtClean="0"/>
              <a:t>Наносим еще слой более плотно ( если нужно)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5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90" y="1240574"/>
            <a:ext cx="3669346" cy="48989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2229" y="578498"/>
            <a:ext cx="667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Закрашиваем «вазу». Кисть повторяет  движениями форму сосуда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87" y="1240574"/>
            <a:ext cx="2536885" cy="3387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5102" y="4776107"/>
            <a:ext cx="3334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Закрашиваем нижний фон</a:t>
            </a:r>
          </a:p>
          <a:p>
            <a:r>
              <a:rPr lang="ru-RU" dirty="0" smtClean="0"/>
              <a:t> горизонтальными движениями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7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1" y="600075"/>
            <a:ext cx="4223483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4304" y="887769"/>
            <a:ext cx="3325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Закрашиваем фрукты /цветы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57581" y="2585940"/>
            <a:ext cx="3702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Начинаем работать над </a:t>
            </a:r>
          </a:p>
          <a:p>
            <a:r>
              <a:rPr lang="ru-RU" dirty="0" smtClean="0"/>
              <a:t>затемненными местами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Смешиваем цвет вашей «Вазы» с черным </a:t>
            </a:r>
          </a:p>
          <a:p>
            <a:r>
              <a:rPr lang="ru-RU" dirty="0" smtClean="0"/>
              <a:t>или темно синим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37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34427"/>
            <a:ext cx="4654309" cy="6213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8159" y="600075"/>
            <a:ext cx="3920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Работаем над светлой стороной вазы.</a:t>
            </a:r>
          </a:p>
          <a:p>
            <a:r>
              <a:rPr lang="ru-RU" dirty="0"/>
              <a:t> </a:t>
            </a:r>
            <a:r>
              <a:rPr lang="ru-RU" dirty="0" smtClean="0"/>
              <a:t>добавляем к вашему цвету белый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11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4" y="220046"/>
            <a:ext cx="4032460" cy="5383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9829" y="1129004"/>
            <a:ext cx="373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Работаем над фруктом или цветами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59804" y="1711598"/>
            <a:ext cx="3669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Фрукт более темный со стороны вазы и </a:t>
            </a:r>
          </a:p>
          <a:p>
            <a:r>
              <a:rPr lang="ru-RU" dirty="0" smtClean="0"/>
              <a:t>более светлый с другой стороны. Затемняем место у хвостика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33" y="3236930"/>
            <a:ext cx="2638813" cy="352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5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0" y="771525"/>
            <a:ext cx="3881039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6092" y="1235529"/>
            <a:ext cx="3971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Добавляем тени,</a:t>
            </a:r>
          </a:p>
          <a:p>
            <a:r>
              <a:rPr lang="ru-RU" dirty="0" smtClean="0"/>
              <a:t>которые отбрасывают объекты снизу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39080" y="2438995"/>
            <a:ext cx="4254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 цвету вашего нижнего фона добавляем</a:t>
            </a:r>
          </a:p>
          <a:p>
            <a:r>
              <a:rPr lang="ru-RU" dirty="0" smtClean="0"/>
              <a:t> черный</a:t>
            </a:r>
          </a:p>
          <a:p>
            <a:r>
              <a:rPr lang="ru-RU" dirty="0" smtClean="0"/>
              <a:t> или  темный коричневый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43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8" y="346475"/>
            <a:ext cx="4499770" cy="6007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0137" y="1519530"/>
            <a:ext cx="3791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Наносим блики белой гуашью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 на фруктах тоненько добавляем </a:t>
            </a:r>
          </a:p>
          <a:p>
            <a:r>
              <a:rPr lang="ru-RU" dirty="0" smtClean="0"/>
              <a:t>с одной стороны хвостика черным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5319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220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5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Рисунок приносим на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класс </dc:title>
  <dc:creator>user</dc:creator>
  <cp:lastModifiedBy>user</cp:lastModifiedBy>
  <cp:revision>9</cp:revision>
  <dcterms:created xsi:type="dcterms:W3CDTF">2021-09-10T09:09:52Z</dcterms:created>
  <dcterms:modified xsi:type="dcterms:W3CDTF">2021-09-10T10:03:13Z</dcterms:modified>
</cp:coreProperties>
</file>