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6" r:id="rId5"/>
    <p:sldId id="260" r:id="rId6"/>
    <p:sldId id="268" r:id="rId7"/>
    <p:sldId id="262" r:id="rId8"/>
    <p:sldId id="269" r:id="rId9"/>
    <p:sldId id="261" r:id="rId10"/>
    <p:sldId id="264" r:id="rId11"/>
    <p:sldId id="263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6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4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80" y="-265373"/>
            <a:ext cx="6203121" cy="75815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72" y="-447049"/>
            <a:ext cx="4924201" cy="1881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74" y="3187355"/>
            <a:ext cx="2899810" cy="36706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4623" y="-447049"/>
            <a:ext cx="4827949" cy="18625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DD1C-1B83-4313-AB2C-07B5494F7B69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640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Приют, сияньем муз одетый…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m1-tub-ru.yandex.net/i?id=62195110c6d2d8679b5176056a50f73b&amp;n=33&amp;h=215&amp;w=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24" y="2756264"/>
            <a:ext cx="4183801" cy="34072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2" name="Picture 4" descr="http://www.belcanto.ru/media/images/collective/12112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3861" y="2834640"/>
            <a:ext cx="4247809" cy="327877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34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5" y="694233"/>
            <a:ext cx="7968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центре вечера – музыка и ,конечно А.Пушкин, который читает стихи. В его чтении столько музыкальности, что все присутствующие испытывают наслаждение.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r-rf.ru/upload/medialibrary/feb/12991_main_foto_1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974" y="1927406"/>
            <a:ext cx="6859814" cy="46952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0380" y="203202"/>
            <a:ext cx="423236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поэтических строк Пушкин посвятил музе: «…являться муза стала мне», «…и муза вечная со мной, хвала тебе, богиня!» и др. . Стихи А.С. Пушкина очень музыкальны.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37315" y="2048947"/>
            <a:ext cx="41670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(греч.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musa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. В Греческой мифологии - одна из девяти БОГИНЬ. покровительниц различных ИСКУССТВ и наук, вдохновлявших поэтов, художников...</a:t>
            </a:r>
          </a:p>
        </p:txBody>
      </p:sp>
      <p:pic>
        <p:nvPicPr>
          <p:cNvPr id="4099" name="Picture 3" descr="http://img3.proshkolu.ru/content/media/pic/std/3000000/2928000/2927860-4752d1d4085c0f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79" y="229235"/>
            <a:ext cx="4140165" cy="48391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0160" y="5329646"/>
            <a:ext cx="514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 поэта А.С.Пушкина.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Орест Адамович Кипренский. </a:t>
            </a:r>
          </a:p>
        </p:txBody>
      </p:sp>
      <p:pic>
        <p:nvPicPr>
          <p:cNvPr id="4101" name="Picture 5" descr="https://im3-tub-ru.yandex.net/i?id=b3e115cc8be05eab2429b54f01318e00&amp;n=33&amp;h=215&amp;w=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105" y="3309837"/>
            <a:ext cx="2483758" cy="3069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79495" y="42576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ru-RU" sz="1200" dirty="0" smtClean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5871" y="2523440"/>
            <a:ext cx="7886700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очном уроке нужно сдать:</a:t>
            </a:r>
            <a:br>
              <a:rPr lang="ru-RU" sz="3200" dirty="0" smtClean="0"/>
            </a:br>
            <a:r>
              <a:rPr lang="ru-RU" sz="3200" dirty="0" smtClean="0"/>
              <a:t>1. домашнее задание по вокальным произведениям на стихи Пушкина( Романсы, песни, но не оперы)</a:t>
            </a:r>
            <a:br>
              <a:rPr lang="ru-RU" sz="3200" dirty="0" smtClean="0"/>
            </a:br>
            <a:r>
              <a:rPr lang="ru-RU" sz="3200" dirty="0" smtClean="0"/>
              <a:t>2. задание по произведению «Три чуда» какие инструменты изображают и какой регистр преобладает в каждом чуде)</a:t>
            </a:r>
            <a:br>
              <a:rPr lang="ru-RU" sz="3200" dirty="0" smtClean="0"/>
            </a:br>
            <a:r>
              <a:rPr lang="ru-RU" sz="3200" dirty="0" smtClean="0"/>
              <a:t>3. записи по сегодняшнему уроку.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189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012" y="1106719"/>
            <a:ext cx="8556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 веке в дворянских семьях часто устраивали вечера домашнего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Такие вечера были не редкостью и у соседей А.Пушкина по имению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Тригорском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megalyrics.ru/uploads/artist_foto/69/51f9986913b9bd0be0000001/240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68" y="2638697"/>
            <a:ext cx="4026991" cy="31329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http://albinaakritas.com/images/painting/genre/bi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1008" y="2737304"/>
            <a:ext cx="3554718" cy="29205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697" y="1227130"/>
            <a:ext cx="8242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Тригорское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имение ближайших соседей и друзей Пушкина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Осиповых-Вульф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img-fotki.yandex.ru/get/4301/cicerone2007.27/0_3e947_5d60c93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66" y="2746351"/>
            <a:ext cx="3662747" cy="28706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8" name="Picture 6" descr="http://inpskov.ru/img/cache/2238/702x468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36" y="2734157"/>
            <a:ext cx="4398736" cy="29324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2" y="1031188"/>
            <a:ext cx="8033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вечерах домашнего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звучала популярная музыка того времени.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сопровождении гитары исполнялись русские романсы и цыганские напевы. Молодежь обязательно танцевала.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://tverigrad.ru/wp-content/uploads/2011/10/7e0526106d11-e13183349891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tverigrad.ru/wp-content/uploads/2011/10/7e0526106d11-e13183349891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tverigrad.ru/wp-content/uploads/2011/10/7e0526106d11-e13183349891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елена\Desktop\7e0526106d11-e1318334989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6" y="2624123"/>
            <a:ext cx="4300946" cy="33119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5" name="Picture 9" descr="http://cvorum.ru/uploads/images/klassicheskaja_muzika_v_sovremennoj_obrabotke_vals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170" y="2416628"/>
            <a:ext cx="4559830" cy="36706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389" y="992164"/>
            <a:ext cx="7916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Тригорское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распевало на итальянскую мелодию песню «Ночь весенняя дышала», слова которой написал русский поэт И.Козлов. На те же стихи М. Глинка сочинил романс «Венецианская ночь».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narodrusi.ru/_ph/21/594694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16" y="2233543"/>
            <a:ext cx="6006723" cy="3736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5392" y="6105100"/>
            <a:ext cx="2349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Венецианская ночь.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b897598f7411b0036f193e55f449c8d2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769" y="3560264"/>
            <a:ext cx="3646351" cy="27315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http://www.pervik66.ru/files/280310/venecia/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313" y="3496158"/>
            <a:ext cx="4142377" cy="276158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61257" y="1123406"/>
            <a:ext cx="47940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Вене́ция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— город в Италии.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Венеция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удивительна и необыкновенна, она привлекает туристов со всего мира. Город замечателен тем, что построен на множестве морских островов...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7" descr="https://im2-tub-ru.yandex.net/i?id=850de356abbccb2578c118cd736f27af&amp;n=33&amp;h=215&amp;w=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7648" y="359863"/>
            <a:ext cx="3110774" cy="30963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9612" y="5558972"/>
            <a:ext cx="679268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Романс - (испанское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romance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музыкально-поэтическое произведение для голоса с инструментальным сопровождением.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ank-books.ru/assets/files/2013/07/mixail-glinka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54" y="184062"/>
            <a:ext cx="4051300" cy="53676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65963" y="1232653"/>
            <a:ext cx="39857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Иванович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Глинка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(1804 – 1857)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Сочинил романс «Венецианская ночь»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223" y="239163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Послушайте романс «Венецианская ночь», обратите внимание как в сопровождении передается покачивание на волнах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4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574" y="1025169"/>
            <a:ext cx="35530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Ночь весенняя дышала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Светлой южною красой;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протекала,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Серебримая луной;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 волной огнистой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Блеск прозрачных облаков,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восходит пар душистый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зеленых берегов,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зеленых берегов.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Свод лазурный, томный рокот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дробимыя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Померанцев, миртов шепот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любовный свет луны,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3281" y="929031"/>
            <a:ext cx="33963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Упоенья аромата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цветов, и свежих трав,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вдали напев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Торквата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Гармонических октав,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Гармонических октав.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вливает тайно радость,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Чувствам снится дивный мир,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бьется; мчится младость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любви осенний пир,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волнам скользят гондолы,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Искры брызжут под веслом,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нежной баркаролы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Веют легким ветерком,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Веют легким ветерком.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josephwhitehouse.com/images/italy-venice-gondola-i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2227" y="5317730"/>
            <a:ext cx="1851479" cy="1323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25328" y="5788766"/>
            <a:ext cx="514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Гандола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традиционная венецианская гребная лодка. Является одним из символов Венеции.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2192" y="3165957"/>
            <a:ext cx="1614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Торквато - итальянский поэт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im1-tub-ru.yandex.net/i?id=573036fbf5d122af75a2567a353c0896&amp;n=33&amp;h=215&amp;w=1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6004" y="1052195"/>
            <a:ext cx="1800225" cy="2038350"/>
          </a:xfrm>
          <a:prstGeom prst="rect">
            <a:avLst/>
          </a:prstGeom>
          <a:noFill/>
        </p:spPr>
      </p:pic>
      <p:pic>
        <p:nvPicPr>
          <p:cNvPr id="2" name="венецианская ноч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6258" y="448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271</Words>
  <Application>Microsoft Office PowerPoint</Application>
  <PresentationFormat>Экран (4:3)</PresentationFormat>
  <Paragraphs>33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Candara</vt:lpstr>
      <vt:lpstr>Times New Roman</vt:lpstr>
      <vt:lpstr>Тема Office</vt:lpstr>
      <vt:lpstr>Приют, сияньем муз одетый…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Послушайте романс «Венецианская ночь», обратите внимание как в сопровождении передается покачивание на волнах</vt:lpstr>
      <vt:lpstr>Презентация PowerPoint</vt:lpstr>
      <vt:lpstr>Презентация PowerPoint</vt:lpstr>
      <vt:lpstr>Презентация PowerPoint</vt:lpstr>
      <vt:lpstr>На очном уроке нужно сдать: 1. домашнее задание по вокальным произведениям на стихи Пушкина( Романсы, песни, но не оперы) 2. задание по произведению «Три чуда» какие инструменты изображают и какой регистр преобладает в каждом чуде) 3. записи по сегодняшнему уроку.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user</cp:lastModifiedBy>
  <cp:revision>11</cp:revision>
  <dcterms:created xsi:type="dcterms:W3CDTF">2014-07-11T17:24:45Z</dcterms:created>
  <dcterms:modified xsi:type="dcterms:W3CDTF">2020-12-08T05:00:23Z</dcterms:modified>
</cp:coreProperties>
</file>