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44690E-7037-449F-A49F-9F84FAD716DD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1920132-F13B-4612-9A1E-7A26778369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528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/>
              <a:t>Законы и другие нормативно-правовые акты России по обеспечению безопасности человека</a:t>
            </a:r>
            <a:endParaRPr lang="ru-RU" sz="5300" b="1" dirty="0"/>
          </a:p>
        </p:txBody>
      </p:sp>
    </p:spTree>
    <p:extLst>
      <p:ext uri="{BB962C8B-B14F-4D97-AF65-F5344CB8AC3E}">
        <p14:creationId xmlns:p14="http://schemas.microsoft.com/office/powerpoint/2010/main" val="30929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/>
              <a:t>1. Положение Конституции РФ, гарантирующие права и свободы человека и гражданина.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 algn="just"/>
            <a:r>
              <a:rPr lang="ru-RU" dirty="0" smtClean="0"/>
              <a:t>Конституция является основой всего текущего законодательства в государстве. В Российской Федерации действует Конституция, принята всенародным голосованием 12 декабря 1993 г. В Конституции РФ изложены права и свободы человека и гражданина (глава 2).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99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/>
              <a:t>2. Федеральный закон «О защите населения и территорий от ЧС природного и техногенного характера» (принят в 1994).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Федеральный закон определяет общие для РФ организационно-правовые нормы в области защиты граждан РФ, иностранных граждан и лиц без гражданства, находящихся на территории РФ, всего земельного, водного, воздушного пространства в пределах РФ или его части, объектов производственного и социального назначения, а также окружающей среды от ЧС природного и техногенного характера.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78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/>
              <a:t>3. Федеральный закон РФ «О безопасности» (принят в 2010 г.)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В законе определены основные принципы и содержание деятельности по обеспечению безопасности государства, общественной безопасности, экологической безопасности, безопасности личности, иных видов безопасности, предусмотренных законодательством, полномочия и функции федеральных органов государственной власти, органов государственной власти субъектов РФ, органов местного самоуправления в области безопасности, а также статус Совета Безопасности.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47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/>
              <a:t>4. Федеральный закон «О пожарной безопасности» (принят в 1994 г.)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 законе определены общие правовые, экономические и социальные основы обеспечения пожарной безопасности в РФ. Законом предусмотрено обязательное обучение детей в дошкольных образовательных учреждениях и лиц, обучающихся в образовательных учреждениях, мерам пожарной безопасности.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89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/>
              <a:t>5. Федеральный закон «Технический регламент о требованиях пожарной безопасности» ( принят в 2008 г.)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/>
              <a:t>Закон принят в целях защиты жизни, здоровья, имущества граждан и юридических лиц, государственного и муниципального имущества от пожаров. Законом определены основные положения технического регулирования в области пожарной безопасности и установлены общие требования пожарной безопасности к объектам защиты (продукции), в том числе к зданиям, сооружениям и строениям, промышленным объектам, пожарно-технической продукции и продукции общего назначения.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849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/>
              <a:t>6. Федеральный закон «О гражданской обороне» (принят в 1998 г.)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 законе определены задачи, правовые основы их осуществления и полномочия органов государственной власти РФ, органов исполнительной власти субъектов РФ, органов местного самоуправления и организаций в области гражданской обороны. Определены права и обязанности граждан в области гражданской обороны (ст. 10).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27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/>
              <a:t>7. Федеральный закон «О противодействии терроризму» (принят в 2006 г.)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В законе установлены основные принципы противодействия терроризму, правовые и организационные основы профилактики терроризма и борьбы с ним, минимизации и (или) ликвидации последствий проявлений терроризма, а также правовые и организационные основы применения ВС РФ в борьбе с терроризмом.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89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Выводы: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600" dirty="0" smtClean="0"/>
              <a:t>1. Конституция РФ – основной закон нашего государства. В ней записаны права и обязанности граждан.</a:t>
            </a:r>
          </a:p>
          <a:p>
            <a:pPr algn="just">
              <a:spcBef>
                <a:spcPts val="0"/>
              </a:spcBef>
            </a:pPr>
            <a:r>
              <a:rPr lang="ru-RU" sz="2600" dirty="0" smtClean="0"/>
              <a:t>2. Права и обязанности граждан в области безопасности изложены </a:t>
            </a:r>
            <a:r>
              <a:rPr lang="ru-RU" sz="2600" dirty="0"/>
              <a:t>в </a:t>
            </a:r>
            <a:r>
              <a:rPr lang="ru-RU" sz="2600" dirty="0" smtClean="0"/>
              <a:t>ФЗ «</a:t>
            </a:r>
            <a:r>
              <a:rPr lang="ru-RU" sz="2600" dirty="0"/>
              <a:t>О защите населения и территорий от ЧС природного и техногенного характера</a:t>
            </a:r>
            <a:r>
              <a:rPr lang="ru-RU" sz="2600" dirty="0" smtClean="0"/>
              <a:t>», «О безопасности», «О пожарной безопасности», «Об обороне», «О гражданской обороне». </a:t>
            </a:r>
          </a:p>
          <a:p>
            <a:pPr algn="just">
              <a:spcBef>
                <a:spcPts val="0"/>
              </a:spcBef>
            </a:pPr>
            <a:r>
              <a:rPr lang="ru-RU" sz="2600" dirty="0" smtClean="0"/>
              <a:t>3. В 2006 г. утвержден новый ФЗ «О противодействии терроризму»,  который определил, что для пресечения международной террористической деятельности могут использоваться ВС РФ.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88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</TotalTime>
  <Words>545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Calibri</vt:lpstr>
      <vt:lpstr>Constantia</vt:lpstr>
      <vt:lpstr>Franklin Gothic Book</vt:lpstr>
      <vt:lpstr>Franklin Gothic Medium</vt:lpstr>
      <vt:lpstr>Tunga</vt:lpstr>
      <vt:lpstr>Wingdings</vt:lpstr>
      <vt:lpstr>Wingdings 2</vt:lpstr>
      <vt:lpstr>Поток</vt:lpstr>
      <vt:lpstr>Углы</vt:lpstr>
      <vt:lpstr> Законы и другие нормативно-правовые акты России по обеспечению безопасности человека</vt:lpstr>
      <vt:lpstr>1. Положение Конституции РФ, гарантирующие права и свободы человека и гражданина.</vt:lpstr>
      <vt:lpstr>2. Федеральный закон «О защите населения и территорий от ЧС природного и техногенного характера» (принят в 1994).</vt:lpstr>
      <vt:lpstr>3. Федеральный закон РФ «О безопасности» (принят в 2010 г.)</vt:lpstr>
      <vt:lpstr>4. Федеральный закон «О пожарной безопасности» (принят в 1994 г.)</vt:lpstr>
      <vt:lpstr>5. Федеральный закон «Технический регламент о требованиях пожарной безопасности» ( принят в 2008 г.)</vt:lpstr>
      <vt:lpstr>6. Федеральный закон «О гражданской обороне» (принят в 1998 г.)</vt:lpstr>
      <vt:lpstr>7. Федеральный закон «О противодействии терроризму» (принят в 2006 г.)</vt:lpstr>
      <vt:lpstr>Выводы: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Законы и другие нормативно-правовые акты России по обеспечению безопасности человека</dc:title>
  <dc:creator>Андрей Кристина</dc:creator>
  <cp:lastModifiedBy>Admin</cp:lastModifiedBy>
  <cp:revision>16</cp:revision>
  <dcterms:created xsi:type="dcterms:W3CDTF">2012-11-07T13:27:57Z</dcterms:created>
  <dcterms:modified xsi:type="dcterms:W3CDTF">2020-10-03T04:55:37Z</dcterms:modified>
</cp:coreProperties>
</file>