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2">
    <p:bg>
      <p:bgPr>
        <a:solidFill>
          <a:srgbClr val="1F7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20840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1">
    <p:bg>
      <p:bgPr>
        <a:solidFill>
          <a:srgbClr val="57D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77506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3">
    <p:bg>
      <p:bgPr>
        <a:solidFill>
          <a:srgbClr val="31CB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08092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4">
    <p:bg>
      <p:bgPr>
        <a:solidFill>
          <a:srgbClr val="F4B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596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_5">
    <p:bg>
      <p:bgPr>
        <a:solidFill>
          <a:srgbClr val="7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70053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91EDC9-0B65-44E5-8F3A-C9302BF32FF4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3F2C7D0-5041-452C-A0A1-7F6266B154E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audio" Target="../media/audio11.wav"/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35.png"/><Relationship Id="rId10" Type="http://schemas.openxmlformats.org/officeDocument/2006/relationships/image" Target="../media/image26.png"/><Relationship Id="rId4" Type="http://schemas.openxmlformats.org/officeDocument/2006/relationships/image" Target="../media/image12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37.png"/><Relationship Id="rId15" Type="http://schemas.openxmlformats.org/officeDocument/2006/relationships/audio" Target="../media/audio11.wav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1.png"/><Relationship Id="rId3" Type="http://schemas.openxmlformats.org/officeDocument/2006/relationships/image" Target="../media/image15.png"/><Relationship Id="rId7" Type="http://schemas.openxmlformats.org/officeDocument/2006/relationships/image" Target="../media/image38.png"/><Relationship Id="rId12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37.png"/><Relationship Id="rId15" Type="http://schemas.openxmlformats.org/officeDocument/2006/relationships/audio" Target="../media/audio11.wav"/><Relationship Id="rId10" Type="http://schemas.openxmlformats.org/officeDocument/2006/relationships/image" Target="../media/image40.png"/><Relationship Id="rId4" Type="http://schemas.openxmlformats.org/officeDocument/2006/relationships/image" Target="../media/image12.png"/><Relationship Id="rId9" Type="http://schemas.openxmlformats.org/officeDocument/2006/relationships/image" Target="../media/image39.png"/><Relationship Id="rId14" Type="http://schemas.openxmlformats.org/officeDocument/2006/relationships/hyperlink" Target="https://pruffme.com/landing/u1392075/tmp1586534059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3.png"/><Relationship Id="rId7" Type="http://schemas.openxmlformats.org/officeDocument/2006/relationships/image" Target="../media/image44.png"/><Relationship Id="rId12" Type="http://schemas.openxmlformats.org/officeDocument/2006/relationships/image" Target="../media/image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6.png"/><Relationship Id="rId4" Type="http://schemas.openxmlformats.org/officeDocument/2006/relationships/image" Target="../media/image34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audio" Target="../media/audio11.wav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28.png"/><Relationship Id="rId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openxmlformats.org/officeDocument/2006/relationships/image" Target="../media/image27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9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6.png"/><Relationship Id="rId5" Type="http://schemas.openxmlformats.org/officeDocument/2006/relationships/image" Target="../media/image18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17.png"/><Relationship Id="rId15" Type="http://schemas.openxmlformats.org/officeDocument/2006/relationships/audio" Target="../media/audio11.wav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5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Reflexive pronouns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10 b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753" y="571477"/>
            <a:ext cx="5749183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17744">
            <a:off x="6773213" y="2070306"/>
            <a:ext cx="1248812" cy="365965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SB p 99 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 5 a)b)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90761">
            <a:off x="6069358" y="3547909"/>
            <a:ext cx="908090" cy="266116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766" y="718538"/>
            <a:ext cx="620783" cy="7703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4976" y="1357265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03" y="3599349"/>
            <a:ext cx="410846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4164" y="5833061"/>
            <a:ext cx="328066" cy="42216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32523" y="1117044"/>
            <a:ext cx="354848" cy="4566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5882" y="604119"/>
            <a:ext cx="519774" cy="70732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667" y="5829278"/>
            <a:ext cx="575014" cy="71357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5906" y="4694215"/>
            <a:ext cx="550319" cy="7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598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0"/>
            <a:ext cx="6541271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1592">
            <a:off x="6904107" y="1968100"/>
            <a:ext cx="1250090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94887">
            <a:off x="6329983" y="4064420"/>
            <a:ext cx="804518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052737"/>
            <a:ext cx="4197162" cy="3024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check home assignment </a:t>
            </a:r>
          </a:p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phrasal verbs</a:t>
            </a: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86" y="1313227"/>
            <a:ext cx="34085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11" y="718785"/>
            <a:ext cx="509675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2" y="3273552"/>
            <a:ext cx="333552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345" y="1078969"/>
            <a:ext cx="335203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2800" y="550750"/>
            <a:ext cx="508494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150" y="5733648"/>
            <a:ext cx="554662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233" y="5760664"/>
            <a:ext cx="356738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580" y="188704"/>
            <a:ext cx="291873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102" y="5135353"/>
            <a:ext cx="534370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355" y="5803826"/>
            <a:ext cx="340859" cy="4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9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0"/>
            <a:ext cx="6541271" cy="5257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71592">
            <a:off x="6904107" y="1968100"/>
            <a:ext cx="1250090" cy="36633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94887">
            <a:off x="6329983" y="4064420"/>
            <a:ext cx="804518" cy="2357646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Let’s remember and do the test on phrasal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verbs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0886" y="1313227"/>
            <a:ext cx="340859" cy="4759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1211" y="718785"/>
            <a:ext cx="509675" cy="69124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9272" y="3273552"/>
            <a:ext cx="333552" cy="4292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2345" y="1078969"/>
            <a:ext cx="335203" cy="4313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82800" y="550750"/>
            <a:ext cx="508494" cy="6919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150" y="5733648"/>
            <a:ext cx="554662" cy="73954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4233" y="5760664"/>
            <a:ext cx="356738" cy="4788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9580" y="188704"/>
            <a:ext cx="291873" cy="4075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86102" y="5135353"/>
            <a:ext cx="534370" cy="72473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4355" y="5803826"/>
            <a:ext cx="340859" cy="47597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14"/>
              </a:rPr>
              <a:t>https://</a:t>
            </a:r>
            <a:r>
              <a:rPr lang="en-US" dirty="0" smtClean="0">
                <a:hlinkClick r:id="rId14"/>
              </a:rPr>
              <a:t>pruffme.com/landing/u1392075/tmp1586534059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693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08" y="237744"/>
            <a:ext cx="8078144" cy="4983613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8047" y="3886201"/>
            <a:ext cx="4190238" cy="3172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9375" y="3273552"/>
            <a:ext cx="1500734" cy="31363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3875" y="1384345"/>
            <a:ext cx="533229" cy="725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6054" y="5045083"/>
            <a:ext cx="492970" cy="7711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59252" y="967310"/>
            <a:ext cx="360839" cy="4843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6561" y="5606630"/>
            <a:ext cx="312340" cy="41926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179" y="3332125"/>
            <a:ext cx="293317" cy="4095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398" y="5045083"/>
            <a:ext cx="310967" cy="4342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09" y="680934"/>
            <a:ext cx="560888" cy="7707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8084" y="4541527"/>
            <a:ext cx="266288" cy="37184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024" y="1301137"/>
            <a:ext cx="289148" cy="388135"/>
          </a:xfrm>
          <a:prstGeom prst="rect">
            <a:avLst/>
          </a:prstGeom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526229" y="441903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Enjoy your 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chool assignment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1529467" y="1384345"/>
            <a:ext cx="5760968" cy="2987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1)Слова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10 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модуля</a:t>
            </a:r>
          </a:p>
          <a:p>
            <a:pPr algn="l"/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2)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WB p 60 ex 1-4</a:t>
            </a:r>
          </a:p>
          <a:p>
            <a:pPr algn="l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3)GR – 9 (</a:t>
            </a:r>
            <a:r>
              <a:rPr lang="ru-RU" sz="360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возвратные местоимения)</a:t>
            </a:r>
            <a:endParaRPr lang="ru-RU" sz="3600" dirty="0" smtClean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Все слова и грамматика за 7 класс </a:t>
            </a:r>
          </a:p>
          <a:p>
            <a:pPr algn="l"/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52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8880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DO YOU REMEMBER THE WORDS</a:t>
            </a:r>
            <a:br>
              <a:rPr lang="en-US" dirty="0" smtClean="0"/>
            </a:br>
            <a:r>
              <a:rPr lang="en-US" dirty="0" smtClean="0"/>
              <a:t> OF MODULE 10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498" y="2852738"/>
            <a:ext cx="2215003" cy="3471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7065" y="404674"/>
            <a:ext cx="6549870" cy="48729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94491" y="1211111"/>
            <a:ext cx="5155019" cy="318390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+mj-lt"/>
              </a:rPr>
              <a:t> </a:t>
            </a:r>
            <a:r>
              <a:rPr lang="en-US" sz="9600" dirty="0" smtClean="0">
                <a:latin typeface="+mj-lt"/>
              </a:rPr>
              <a:t>Reflexive pronouns </a:t>
            </a:r>
            <a:endParaRPr lang="ru-RU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780" y="539881"/>
            <a:ext cx="618806" cy="9680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32870" y="840619"/>
            <a:ext cx="312108" cy="4016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505" y="5503056"/>
            <a:ext cx="279371" cy="3901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791" y="5010771"/>
            <a:ext cx="483962" cy="645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155" y="1288729"/>
            <a:ext cx="326572" cy="4383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8932" y="5726069"/>
            <a:ext cx="505676" cy="67423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1089" y="1183518"/>
            <a:ext cx="517376" cy="70168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0510" y="5871145"/>
            <a:ext cx="249267" cy="3480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78524" y="5317239"/>
            <a:ext cx="508691" cy="79577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58509">
            <a:off x="7520705" y="2857723"/>
            <a:ext cx="989663" cy="29002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48086">
            <a:off x="6639994" y="4076756"/>
            <a:ext cx="678265" cy="19876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1359" y="3412672"/>
            <a:ext cx="1214261" cy="253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228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8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4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8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4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8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4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7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8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4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8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4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65" y="585216"/>
            <a:ext cx="9094304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1304">
            <a:off x="7460879" y="4107178"/>
            <a:ext cx="769897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516">
            <a:off x="8013493" y="2138777"/>
            <a:ext cx="1187870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7434" y="1365826"/>
            <a:ext cx="7278099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46" y="590197"/>
            <a:ext cx="56997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816" y="1308113"/>
            <a:ext cx="366563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657" y="5964122"/>
            <a:ext cx="554662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690" y="5729101"/>
            <a:ext cx="372725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38627" y="4376523"/>
            <a:ext cx="394685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42" y="4868749"/>
            <a:ext cx="518155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35" y="3323595"/>
            <a:ext cx="326119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9358" y="645660"/>
            <a:ext cx="648941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652" y="5552203"/>
            <a:ext cx="470159" cy="65652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27379" y="1583865"/>
          <a:ext cx="612788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944">
                  <a:extLst>
                    <a:ext uri="{9D8B030D-6E8A-4147-A177-3AD203B41FA5}">
                      <a16:colId xmlns:a16="http://schemas.microsoft.com/office/drawing/2014/main" xmlns="" val="1678050237"/>
                    </a:ext>
                  </a:extLst>
                </a:gridCol>
                <a:gridCol w="3063944">
                  <a:extLst>
                    <a:ext uri="{9D8B030D-6E8A-4147-A177-3AD203B41FA5}">
                      <a16:colId xmlns:a16="http://schemas.microsoft.com/office/drawing/2014/main" xmlns="" val="2275374285"/>
                    </a:ext>
                  </a:extLst>
                </a:gridCol>
              </a:tblGrid>
              <a:tr h="33005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Ед.ч</a:t>
                      </a:r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– myself 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 – yourself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 – himself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She – herself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 - itself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Мн.ч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 – ourselves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 – yourselves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They</a:t>
                      </a:r>
                      <a:r>
                        <a:rPr lang="en-US" sz="2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Themselves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510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6032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625" y="337665"/>
            <a:ext cx="7643879" cy="4634683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17525" y="4099064"/>
            <a:ext cx="2891381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32631" y="890449"/>
            <a:ext cx="5507168" cy="33837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Показывают, что действие направлено на лицо, выраженное подлежащим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148" y="2889504"/>
            <a:ext cx="1501902" cy="3136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153" y="1428866"/>
            <a:ext cx="584667" cy="8034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18" y="632080"/>
            <a:ext cx="648515" cy="10145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9138" y="1428865"/>
            <a:ext cx="338051" cy="47205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9954" y="938589"/>
            <a:ext cx="343064" cy="4605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01" y="3394884"/>
            <a:ext cx="482565" cy="6209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2989" y="4827010"/>
            <a:ext cx="613461" cy="95967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49459" y="5501095"/>
            <a:ext cx="379282" cy="509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2695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1298" y="585216"/>
            <a:ext cx="5749183" cy="525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90851">
            <a:off x="6857583" y="2141374"/>
            <a:ext cx="905224" cy="3496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7065" y="3712574"/>
            <a:ext cx="563372" cy="2176163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2060764" y="1525783"/>
            <a:ext cx="4197162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Tom cut himself</a:t>
            </a:r>
            <a:endParaRPr lang="ru-RU" sz="80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82268" y="938589"/>
            <a:ext cx="584667" cy="8034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305" y="414357"/>
            <a:ext cx="648515" cy="101450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9595" y="1289756"/>
            <a:ext cx="338051" cy="4720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5659" y="616642"/>
            <a:ext cx="343064" cy="46050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801" y="3394884"/>
            <a:ext cx="482565" cy="6209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2877" y="5408900"/>
            <a:ext cx="613461" cy="959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69082" y="4749803"/>
            <a:ext cx="379282" cy="5091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630" y="5505706"/>
            <a:ext cx="695319" cy="86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8665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00">
        <p14:flip dir="r"/>
        <p:sndAc>
          <p:stSnd>
            <p:snd r:embed="rId1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8636" y="36202"/>
            <a:ext cx="5887462" cy="4490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330" y="3271408"/>
            <a:ext cx="5925992" cy="3487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00295" y="2889262"/>
            <a:ext cx="1500755" cy="3136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46" y="590197"/>
            <a:ext cx="569970" cy="7756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816" y="1308113"/>
            <a:ext cx="366563" cy="4717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1671" y="5006190"/>
            <a:ext cx="554662" cy="7395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48946" y="5745739"/>
            <a:ext cx="372725" cy="4796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8494876" y="978010"/>
            <a:ext cx="394685" cy="5078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1973" y="1374526"/>
            <a:ext cx="518155" cy="810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35" y="3323595"/>
            <a:ext cx="326119" cy="455391"/>
          </a:xfrm>
          <a:prstGeom prst="rect">
            <a:avLst/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1227380" y="4099064"/>
            <a:ext cx="3866904" cy="2126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sz="4400" dirty="0" smtClean="0">
                <a:solidFill>
                  <a:schemeClr val="accent5">
                    <a:lumMod val="50000"/>
                  </a:schemeClr>
                </a:solidFill>
              </a:rPr>
              <a:t>Jane cooked the dish herself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3186" y="826425"/>
            <a:ext cx="4482194" cy="27173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Показывают, что действие совершено самостоятельно, без посторонней помощи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0369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73308" y="64178"/>
            <a:ext cx="6738271" cy="4489704"/>
          </a:xfrm>
          <a:prstGeom prst="rect">
            <a:avLst/>
          </a:prstGeom>
        </p:spPr>
      </p:pic>
      <p:pic>
        <p:nvPicPr>
          <p:cNvPr id="3" name="Рисунок 2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784" y="3461487"/>
            <a:ext cx="5271013" cy="317296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29890" y="4099064"/>
            <a:ext cx="3661988" cy="17465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2800" kern="1200" baseline="0" dirty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Умываться, одеваться, приготовить (самому)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371680" y="731861"/>
            <a:ext cx="4965376" cy="3154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Как правило, переводится при помощи –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сь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-</a:t>
            </a:r>
            <a:r>
              <a:rPr lang="ru-RU" sz="3600" dirty="0" err="1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ся</a:t>
            </a:r>
            <a:r>
              <a:rPr lang="ru-RU" sz="3600" dirty="0" smtClean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или слов «сам(а), сами»</a:t>
            </a:r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64" y="731861"/>
            <a:ext cx="620783" cy="770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5766" y="1317496"/>
            <a:ext cx="326408" cy="43815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1503" y="3599349"/>
            <a:ext cx="410846" cy="5737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6925" y="5603734"/>
            <a:ext cx="328066" cy="4221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58232" y="1170529"/>
            <a:ext cx="354848" cy="4566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11578" y="1536572"/>
            <a:ext cx="519774" cy="7073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148" y="2889504"/>
            <a:ext cx="1500734" cy="313639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7119" y="4972348"/>
            <a:ext cx="575014" cy="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59807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60" fill="hold">
                                          <p:stCondLst>
                                            <p:cond delay="26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60" fill="hold">
                                          <p:stCondLst>
                                            <p:cond delay="52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60" fill="hold">
                                          <p:stCondLst>
                                            <p:cond delay="78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60" fill="hold">
                                          <p:stCondLst>
                                            <p:cond delay="104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8965" y="585216"/>
            <a:ext cx="9094304" cy="5257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91304">
            <a:off x="7460879" y="4107178"/>
            <a:ext cx="769897" cy="23337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371516">
            <a:off x="8013493" y="2138777"/>
            <a:ext cx="1187870" cy="3600683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47434" y="1365826"/>
            <a:ext cx="7278099" cy="34381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846" y="590197"/>
            <a:ext cx="569970" cy="7756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816" y="1308113"/>
            <a:ext cx="366563" cy="47170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4657" y="5964122"/>
            <a:ext cx="554662" cy="7395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2690" y="5729101"/>
            <a:ext cx="372725" cy="47963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938627" y="4376523"/>
            <a:ext cx="394685" cy="50789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94542" y="4868749"/>
            <a:ext cx="518155" cy="8105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35" y="3323595"/>
            <a:ext cx="326119" cy="45539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79358" y="645660"/>
            <a:ext cx="648941" cy="8801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7652" y="5552203"/>
            <a:ext cx="470159" cy="656528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62468113"/>
              </p:ext>
            </p:extLst>
          </p:nvPr>
        </p:nvGraphicFramePr>
        <p:xfrm>
          <a:off x="1227379" y="1583865"/>
          <a:ext cx="6127888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3944">
                  <a:extLst>
                    <a:ext uri="{9D8B030D-6E8A-4147-A177-3AD203B41FA5}">
                      <a16:colId xmlns:a16="http://schemas.microsoft.com/office/drawing/2014/main" xmlns="" val="1678050237"/>
                    </a:ext>
                  </a:extLst>
                </a:gridCol>
                <a:gridCol w="3063944">
                  <a:extLst>
                    <a:ext uri="{9D8B030D-6E8A-4147-A177-3AD203B41FA5}">
                      <a16:colId xmlns:a16="http://schemas.microsoft.com/office/drawing/2014/main" xmlns="" val="2275374285"/>
                    </a:ext>
                  </a:extLst>
                </a:gridCol>
              </a:tblGrid>
              <a:tr h="330054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Ед.ч</a:t>
                      </a:r>
                      <a:r>
                        <a:rPr lang="ru-RU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 – myself </a:t>
                      </a:r>
                    </a:p>
                    <a:p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 – yourself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 – himself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She – herself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It - itself</a:t>
                      </a:r>
                      <a:endParaRPr lang="ru-RU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Мн.ч</a:t>
                      </a:r>
                      <a:r>
                        <a:rPr lang="ru-RU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 – ourselves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You – yourselves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They</a:t>
                      </a:r>
                      <a:r>
                        <a:rPr lang="en-US" sz="28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- </a:t>
                      </a:r>
                      <a:r>
                        <a:rPr lang="en-US" sz="2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Themselves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2751040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62817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  <p:sndAc>
          <p:stSnd>
            <p:snd r:embed="rId1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136</TotalTime>
  <Words>181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Reflexive pronouns</vt:lpstr>
      <vt:lpstr>DO YOU REMEMBER THE WORDS  OF MODULE 10</vt:lpstr>
      <vt:lpstr> Reflexive pronouns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Reflexive pronouns</dc:title>
  <dc:creator>Хозяин</dc:creator>
  <cp:lastModifiedBy>Хозяин</cp:lastModifiedBy>
  <cp:revision>17</cp:revision>
  <dcterms:created xsi:type="dcterms:W3CDTF">2020-05-07T19:23:05Z</dcterms:created>
  <dcterms:modified xsi:type="dcterms:W3CDTF">2020-05-17T17:26:15Z</dcterms:modified>
</cp:coreProperties>
</file>