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9" r:id="rId5"/>
    <p:sldId id="259" r:id="rId6"/>
    <p:sldId id="270" r:id="rId7"/>
    <p:sldId id="271" r:id="rId8"/>
    <p:sldId id="272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591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53" d="100"/>
          <a:sy n="53" d="100"/>
        </p:scale>
        <p:origin x="-84" y="-390"/>
      </p:cViewPr>
      <p:guideLst>
        <p:guide orient="horz" pos="2500"/>
        <p:guide pos="3591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54021-6772-4A57-861F-90A75A7AA084}" type="datetime1">
              <a:rPr lang="ru-RU" smtClean="0"/>
              <a:pPr rtl="0"/>
              <a:t>04.05.2020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0E2EC71-EA82-4BBF-9279-07E91EB2821A}" type="datetime1">
              <a:rPr lang="ru-RU" noProof="0" smtClean="0"/>
              <a:pPr rtl="0"/>
              <a:t>04.05.2020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51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80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37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37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96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96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801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80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3023092" y="4453465"/>
            <a:ext cx="6120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xmlns="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+7 678-555-0128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xmlns="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Афанасий Быков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xmlns="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bykov@example.com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xmlns="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40A1271-E1E7-40AB-9552-9B4249544008}"/>
              </a:ext>
            </a:extLst>
          </p:cNvPr>
          <p:cNvSpPr/>
          <p:nvPr userDrawn="1"/>
        </p:nvSpPr>
        <p:spPr>
          <a:xfrm>
            <a:off x="3912235" y="2421953"/>
            <a:ext cx="4392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xmlns="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xmlns="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xmlns="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xmlns="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 2">
            <a:extLst>
              <a:ext uri="{FF2B5EF4-FFF2-40B4-BE49-F238E27FC236}">
                <a16:creationId xmlns:a16="http://schemas.microsoft.com/office/drawing/2014/main" xmlns="" id="{1B69B4CE-EB2F-46CF-9A80-64E44E5E95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2945847" y="1667974"/>
            <a:ext cx="63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1" name="Текст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3148724" y="4804366"/>
            <a:ext cx="5904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xmlns="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528201" y="1667974"/>
            <a:ext cx="316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46187"/>
            <a:ext cx="4357688" cy="2161001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Диаграмма 18">
            <a:extLst>
              <a:ext uri="{FF2B5EF4-FFF2-40B4-BE49-F238E27FC236}">
                <a16:creationId xmlns:a16="http://schemas.microsoft.com/office/drawing/2014/main" xmlns="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xmlns="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2592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Таблица 17">
            <a:extLst>
              <a:ext uri="{FF2B5EF4-FFF2-40B4-BE49-F238E27FC236}">
                <a16:creationId xmlns:a16="http://schemas.microsoft.com/office/drawing/2014/main" xmlns="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xmlns="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xmlns="" id="{B33A3032-1037-4342-827F-CF13499782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668B9DC-C6AF-45D4-BBA3-A5EF781EAB7F}"/>
              </a:ext>
            </a:extLst>
          </p:cNvPr>
          <p:cNvSpPr/>
          <p:nvPr userDrawn="1"/>
        </p:nvSpPr>
        <p:spPr>
          <a:xfrm>
            <a:off x="955041" y="1667974"/>
            <a:ext cx="102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</p:spTree>
    <p:extLst>
      <p:ext uri="{BB962C8B-B14F-4D97-AF65-F5344CB8AC3E}">
        <p14:creationId xmlns:p14="http://schemas.microsoft.com/office/powerpoint/2010/main" xmlns="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xmlns="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Travel and Leisure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83" y="71716"/>
            <a:ext cx="5285914" cy="782638"/>
          </a:xfrm>
        </p:spPr>
        <p:txBody>
          <a:bodyPr rtlCol="0">
            <a:normAutofit fontScale="90000"/>
          </a:bodyPr>
          <a:lstStyle/>
          <a:p>
            <a:r>
              <a:rPr lang="en-US" b="1" dirty="0" smtClean="0"/>
              <a:t>Ways of travelling</a:t>
            </a:r>
            <a:endParaRPr lang="en-US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153" y="824753"/>
            <a:ext cx="7584142" cy="1110546"/>
          </a:xfrm>
        </p:spPr>
        <p:txBody>
          <a:bodyPr rtlCol="0">
            <a:noAutofit/>
          </a:bodyPr>
          <a:lstStyle/>
          <a:p>
            <a:r>
              <a:rPr lang="en-US" sz="3600" dirty="0" smtClean="0"/>
              <a:t>How do you like travelling? By train? By plane? By coach? On foot?</a:t>
            </a:r>
            <a:endParaRPr lang="ru-RU" sz="3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012" y="2599766"/>
            <a:ext cx="6526306" cy="3483588"/>
          </a:xfrm>
        </p:spPr>
        <p:txBody>
          <a:bodyPr rtlCol="0">
            <a:normAutofit/>
          </a:bodyPr>
          <a:lstStyle/>
          <a:p>
            <a:r>
              <a:rPr lang="en-US" sz="4400" dirty="0" smtClean="0"/>
              <a:t>Do you usually travel with your family or friends? </a:t>
            </a:r>
          </a:p>
          <a:p>
            <a:r>
              <a:rPr lang="en-US" sz="4400" dirty="0" smtClean="0"/>
              <a:t>Where do you travel? </a:t>
            </a:r>
          </a:p>
          <a:p>
            <a:r>
              <a:rPr lang="en-US" sz="4400" dirty="0" smtClean="0"/>
              <a:t>What do you usually do on a journey? </a:t>
            </a:r>
            <a:endParaRPr lang="ru-RU" sz="4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5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9" y="0"/>
            <a:ext cx="10515600" cy="897074"/>
          </a:xfrm>
        </p:spPr>
        <p:txBody>
          <a:bodyPr rtlCol="0"/>
          <a:lstStyle/>
          <a:p>
            <a:r>
              <a:rPr lang="en-US" b="1" dirty="0" smtClean="0"/>
              <a:t>Types Of Holidays</a:t>
            </a:r>
            <a:endParaRPr lang="en-US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272" y="938773"/>
            <a:ext cx="10515599" cy="629105"/>
          </a:xfrm>
        </p:spPr>
        <p:txBody>
          <a:bodyPr rtlCol="0"/>
          <a:lstStyle/>
          <a:p>
            <a:r>
              <a:rPr lang="en-US" sz="4000" dirty="0" smtClean="0"/>
              <a:t>Match the pictures to the types of holidays.</a:t>
            </a:r>
            <a:endParaRPr lang="ru-RU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60" y="1739153"/>
            <a:ext cx="5629834" cy="4787153"/>
          </a:xfrm>
        </p:spPr>
        <p:txBody>
          <a:bodyPr rtlCol="0"/>
          <a:lstStyle/>
          <a:p>
            <a:pPr rtl="0"/>
            <a:r>
              <a:rPr lang="en-US" dirty="0" smtClean="0"/>
              <a:t>a)                           d) </a:t>
            </a:r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b)                            e)</a:t>
            </a:r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c)</a:t>
            </a:r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5357" y="1990165"/>
            <a:ext cx="4614620" cy="4195482"/>
          </a:xfrm>
        </p:spPr>
        <p:txBody>
          <a:bodyPr rtlCol="0">
            <a:normAutofit/>
          </a:bodyPr>
          <a:lstStyle/>
          <a:p>
            <a:pPr rtl="0">
              <a:buNone/>
            </a:pPr>
            <a:r>
              <a:rPr lang="en-US" sz="2800" dirty="0" smtClean="0"/>
              <a:t>1)Safari</a:t>
            </a:r>
          </a:p>
          <a:p>
            <a:pPr rtl="0">
              <a:buNone/>
            </a:pPr>
            <a:endParaRPr lang="en-US" sz="2800" dirty="0" smtClean="0"/>
          </a:p>
          <a:p>
            <a:pPr rtl="0">
              <a:buNone/>
            </a:pPr>
            <a:r>
              <a:rPr lang="en-US" sz="2800" dirty="0" smtClean="0"/>
              <a:t>2)Beach holiday</a:t>
            </a:r>
          </a:p>
          <a:p>
            <a:pPr rtl="0">
              <a:buNone/>
            </a:pPr>
            <a:endParaRPr lang="en-US" sz="2800" dirty="0" smtClean="0"/>
          </a:p>
          <a:p>
            <a:pPr rtl="0">
              <a:buNone/>
            </a:pPr>
            <a:r>
              <a:rPr lang="en-US" sz="2800" dirty="0" smtClean="0"/>
              <a:t>3) Cruise</a:t>
            </a:r>
          </a:p>
          <a:p>
            <a:pPr rtl="0">
              <a:buNone/>
            </a:pPr>
            <a:endParaRPr lang="en-US" sz="2800" dirty="0" smtClean="0"/>
          </a:p>
          <a:p>
            <a:pPr rtl="0">
              <a:buNone/>
            </a:pPr>
            <a:r>
              <a:rPr lang="en-US" sz="2800" dirty="0" smtClean="0"/>
              <a:t>4) Sightseeing Tour</a:t>
            </a:r>
          </a:p>
          <a:p>
            <a:pPr rtl="0">
              <a:buNone/>
            </a:pPr>
            <a:endParaRPr lang="en-US" sz="2800" dirty="0" smtClean="0"/>
          </a:p>
          <a:p>
            <a:pPr rtl="0">
              <a:buNone/>
            </a:pPr>
            <a:r>
              <a:rPr lang="en-US" sz="2800" dirty="0" smtClean="0"/>
              <a:t>5)Activity holiday</a:t>
            </a: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14338" name="Picture 2" descr="https://resh.edu.ru/uploads/lesson_extract/7518/20200110141543/OEBPS/objects/m_engl_5_49_4/5d6f8cec916c29881880b2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117" y="1582867"/>
            <a:ext cx="2277035" cy="1502845"/>
          </a:xfrm>
          <a:prstGeom prst="rect">
            <a:avLst/>
          </a:prstGeom>
          <a:noFill/>
        </p:spPr>
      </p:pic>
      <p:pic>
        <p:nvPicPr>
          <p:cNvPr id="14340" name="Picture 4" descr="https://resh.edu.ru/uploads/lesson_extract/7518/20200110141543/OEBPS/objects/m_engl_5_49_4/5d6f8cec916c29881880b2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237394"/>
            <a:ext cx="2366682" cy="1562012"/>
          </a:xfrm>
          <a:prstGeom prst="rect">
            <a:avLst/>
          </a:prstGeom>
          <a:noFill/>
        </p:spPr>
      </p:pic>
      <p:pic>
        <p:nvPicPr>
          <p:cNvPr id="14342" name="Picture 6" descr="https://resh.edu.ru/uploads/lesson_extract/7518/20200110141543/OEBPS/objects/m_engl_5_49_4/5d6f8cec916c29881880b3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1349" y="1567204"/>
            <a:ext cx="2194298" cy="1462866"/>
          </a:xfrm>
          <a:prstGeom prst="rect">
            <a:avLst/>
          </a:prstGeom>
          <a:noFill/>
        </p:spPr>
      </p:pic>
      <p:pic>
        <p:nvPicPr>
          <p:cNvPr id="14344" name="Picture 8" descr="https://resh.edu.ru/uploads/lesson_extract/7518/20200110141543/OEBPS/objects/m_engl_5_49_4/5d6f8cec916c29881880b2f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7106" y="3351770"/>
            <a:ext cx="2174819" cy="1435382"/>
          </a:xfrm>
          <a:prstGeom prst="rect">
            <a:avLst/>
          </a:prstGeom>
          <a:noFill/>
        </p:spPr>
      </p:pic>
      <p:pic>
        <p:nvPicPr>
          <p:cNvPr id="14346" name="Picture 10" descr="https://resh.edu.ru/uploads/lesson_extract/7518/20200110141543/OEBPS/objects/m_engl_5_49_4/5d6f8cec916c29881880b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5419" y="4975410"/>
            <a:ext cx="2380130" cy="1586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6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9" y="0"/>
            <a:ext cx="10515600" cy="897074"/>
          </a:xfrm>
        </p:spPr>
        <p:txBody>
          <a:bodyPr rtlCol="0"/>
          <a:lstStyle/>
          <a:p>
            <a:r>
              <a:rPr lang="en-US" b="1" dirty="0" smtClean="0"/>
              <a:t>How do you like to travel?</a:t>
            </a:r>
            <a:endParaRPr lang="en-US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272" y="938773"/>
            <a:ext cx="10515599" cy="629105"/>
          </a:xfrm>
        </p:spPr>
        <p:txBody>
          <a:bodyPr rtlCol="0"/>
          <a:lstStyle/>
          <a:p>
            <a:r>
              <a:rPr lang="en-US" sz="4000" dirty="0" smtClean="0"/>
              <a:t>Match the pictures to the types of holidays.</a:t>
            </a:r>
            <a:endParaRPr lang="ru-RU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60" y="1739153"/>
            <a:ext cx="5629834" cy="4787153"/>
          </a:xfrm>
        </p:spPr>
        <p:txBody>
          <a:bodyPr rtlCol="0"/>
          <a:lstStyle/>
          <a:p>
            <a:pPr rtl="0"/>
            <a:r>
              <a:rPr lang="en-US" dirty="0" smtClean="0"/>
              <a:t>a)                         d) </a:t>
            </a:r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b)                         e)</a:t>
            </a:r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c)                          f)</a:t>
            </a:r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5357" y="1990165"/>
            <a:ext cx="4614620" cy="4195482"/>
          </a:xfrm>
        </p:spPr>
        <p:txBody>
          <a:bodyPr rtlCol="0">
            <a:normAutofit lnSpcReduction="10000"/>
          </a:bodyPr>
          <a:lstStyle/>
          <a:p>
            <a:pPr rtl="0">
              <a:buNone/>
            </a:pPr>
            <a:r>
              <a:rPr lang="en-US" sz="2400" dirty="0" smtClean="0"/>
              <a:t>1)By ship</a:t>
            </a:r>
          </a:p>
          <a:p>
            <a:pPr rtl="0">
              <a:buNone/>
            </a:pPr>
            <a:endParaRPr lang="en-US" sz="2400" dirty="0" smtClean="0"/>
          </a:p>
          <a:p>
            <a:pPr rtl="0">
              <a:buNone/>
            </a:pPr>
            <a:r>
              <a:rPr lang="en-US" sz="2400" dirty="0" smtClean="0"/>
              <a:t>2)By train</a:t>
            </a:r>
          </a:p>
          <a:p>
            <a:pPr rtl="0">
              <a:buNone/>
            </a:pPr>
            <a:endParaRPr lang="en-US" sz="2400" dirty="0" smtClean="0"/>
          </a:p>
          <a:p>
            <a:pPr rtl="0">
              <a:buNone/>
            </a:pPr>
            <a:r>
              <a:rPr lang="en-US" sz="2400" dirty="0" smtClean="0"/>
              <a:t>3) By car</a:t>
            </a:r>
          </a:p>
          <a:p>
            <a:pPr rtl="0">
              <a:buNone/>
            </a:pPr>
            <a:endParaRPr lang="en-US" sz="2400" dirty="0" smtClean="0"/>
          </a:p>
          <a:p>
            <a:pPr rtl="0">
              <a:buNone/>
            </a:pPr>
            <a:r>
              <a:rPr lang="en-US" sz="2400" dirty="0" smtClean="0"/>
              <a:t>4) On foot</a:t>
            </a:r>
          </a:p>
          <a:p>
            <a:pPr rtl="0">
              <a:buNone/>
            </a:pPr>
            <a:endParaRPr lang="en-US" sz="2400" dirty="0" smtClean="0"/>
          </a:p>
          <a:p>
            <a:pPr rtl="0">
              <a:buNone/>
            </a:pPr>
            <a:r>
              <a:rPr lang="en-US" sz="2400" dirty="0" smtClean="0"/>
              <a:t>5)By coach</a:t>
            </a:r>
          </a:p>
          <a:p>
            <a:pPr rtl="0">
              <a:buNone/>
            </a:pPr>
            <a:endParaRPr lang="en-US" sz="2400" dirty="0" smtClean="0"/>
          </a:p>
          <a:p>
            <a:pPr rtl="0">
              <a:buNone/>
            </a:pPr>
            <a:r>
              <a:rPr lang="en-US" sz="2400" dirty="0" smtClean="0"/>
              <a:t>6)By plane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47106" name="Picture 2" descr="https://resh.edu.ru/uploads/lesson_extract/7518/20200110141543/OEBPS/objects/t_engl_5_49_3/5d888b3b916c298818811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540" y="1700025"/>
            <a:ext cx="1888378" cy="1359633"/>
          </a:xfrm>
          <a:prstGeom prst="rect">
            <a:avLst/>
          </a:prstGeom>
          <a:noFill/>
        </p:spPr>
      </p:pic>
      <p:pic>
        <p:nvPicPr>
          <p:cNvPr id="47108" name="Picture 4" descr="https://resh.edu.ru/uploads/lesson_extract/7518/20200110141543/OEBPS/objects/t_engl_5_49_3/5d6f8fe9916c29881880b31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469" y="3415554"/>
            <a:ext cx="1949823" cy="1299882"/>
          </a:xfrm>
          <a:prstGeom prst="rect">
            <a:avLst/>
          </a:prstGeom>
          <a:noFill/>
        </p:spPr>
      </p:pic>
      <p:pic>
        <p:nvPicPr>
          <p:cNvPr id="47110" name="Picture 6" descr="https://resh.edu.ru/uploads/lesson_extract/7518/20200110141543/OEBPS/objects/t_engl_5_49_3/5d6f8fe9916c29881880b3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822" y="5091953"/>
            <a:ext cx="2061082" cy="1154206"/>
          </a:xfrm>
          <a:prstGeom prst="rect">
            <a:avLst/>
          </a:prstGeom>
          <a:noFill/>
        </p:spPr>
      </p:pic>
      <p:pic>
        <p:nvPicPr>
          <p:cNvPr id="47112" name="Picture 8" descr="https://resh.edu.ru/uploads/lesson_extract/7518/20200110141543/OEBPS/objects/t_engl_5_49_3/5d6f8fe9916c29881880b3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7315" y="1819835"/>
            <a:ext cx="2084295" cy="1389530"/>
          </a:xfrm>
          <a:prstGeom prst="rect">
            <a:avLst/>
          </a:prstGeom>
          <a:noFill/>
        </p:spPr>
      </p:pic>
      <p:pic>
        <p:nvPicPr>
          <p:cNvPr id="47114" name="Picture 10" descr="https://resh.edu.ru/uploads/lesson_extract/7518/20200110141543/OEBPS/objects/t_engl_5_49_3/5d6f8fe9916c29881880b3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9039" y="3455893"/>
            <a:ext cx="2067667" cy="1205753"/>
          </a:xfrm>
          <a:prstGeom prst="rect">
            <a:avLst/>
          </a:prstGeom>
          <a:noFill/>
        </p:spPr>
      </p:pic>
      <p:pic>
        <p:nvPicPr>
          <p:cNvPr id="47116" name="Picture 12" descr="https://resh.edu.ru/uploads/lesson_extract/7518/20200110141543/OEBPS/objects/t_engl_5_49_3/5d6f8fe9916c29881880b31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31111" y="4981388"/>
            <a:ext cx="1995955" cy="133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6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0"/>
            <a:ext cx="11205881" cy="1463722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Listen to the advertisement </a:t>
            </a:r>
            <a:r>
              <a:rPr lang="en-US" sz="2800" dirty="0" smtClean="0"/>
              <a:t>(read SB p 116- 117)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2" y="1235482"/>
            <a:ext cx="4894728" cy="882524"/>
          </a:xfrm>
        </p:spPr>
        <p:txBody>
          <a:bodyPr rtlCol="0">
            <a:noAutofit/>
          </a:bodyPr>
          <a:lstStyle/>
          <a:p>
            <a:pPr rtl="0"/>
            <a:r>
              <a:rPr lang="en-US" sz="4000" dirty="0" smtClean="0"/>
              <a:t>Answer the questions:</a:t>
            </a:r>
            <a:endParaRPr lang="ru-RU" sz="4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0494" y="1255059"/>
            <a:ext cx="5988423" cy="512781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55000" lnSpcReduction="20000"/>
          </a:bodyPr>
          <a:lstStyle/>
          <a:p>
            <a:pPr marL="514350" indent="-514350" algn="ctr" rtl="0">
              <a:buNone/>
            </a:pPr>
            <a:r>
              <a:rPr lang="en-US" sz="8400" dirty="0" smtClean="0"/>
              <a:t> Where can you </a:t>
            </a:r>
          </a:p>
          <a:p>
            <a:pPr marL="514350" indent="-514350" rtl="0">
              <a:buAutoNum type="arabicParenR"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play tennis?</a:t>
            </a:r>
          </a:p>
          <a:p>
            <a:pPr marL="514350" indent="-514350" rtl="0">
              <a:buAutoNum type="arabicParenR"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have a picnic near the lake?</a:t>
            </a:r>
          </a:p>
          <a:p>
            <a:pPr marL="514350" indent="-514350" rtl="0">
              <a:buAutoNum type="arabicParenR"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travel along the Nile river?</a:t>
            </a:r>
          </a:p>
          <a:p>
            <a:pPr marL="514350" indent="-514350" rtl="0">
              <a:buAutoNum type="arabicParenR"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try rock climbing?</a:t>
            </a:r>
          </a:p>
          <a:p>
            <a:pPr marL="514350" indent="-514350" rtl="0">
              <a:buNone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5)swim in the swimming pool?</a:t>
            </a:r>
          </a:p>
          <a:p>
            <a:pPr marL="514350" indent="-514350" rtl="0">
              <a:buNone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6)learn about national parks?</a:t>
            </a:r>
          </a:p>
          <a:p>
            <a:pPr marL="514350" indent="-514350" rtl="0">
              <a:buNone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7)ride a  bike in the mountains?</a:t>
            </a:r>
          </a:p>
          <a:p>
            <a:pPr marL="514350" indent="-514350" rtl="0">
              <a:buNone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8)go on a tour to the wild ?</a:t>
            </a:r>
          </a:p>
          <a:p>
            <a:pPr marL="514350" indent="-514350" rtl="0">
              <a:buNone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9)see lots of castles?</a:t>
            </a:r>
          </a:p>
          <a:p>
            <a:pPr marL="514350" indent="-514350" rtl="0">
              <a:buNone/>
            </a:pP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10)have a good time indoors? </a:t>
            </a:r>
          </a:p>
          <a:p>
            <a:pPr marL="514350" indent="-514350" rtl="0">
              <a:buAutoNum type="arabicParenR"/>
            </a:pPr>
            <a:endParaRPr lang="en-US" sz="2800" dirty="0" smtClean="0"/>
          </a:p>
          <a:p>
            <a:pPr marL="514350" indent="-514350" rtl="0">
              <a:buNone/>
            </a:pPr>
            <a:endParaRPr lang="en-US" sz="2800" dirty="0" smtClean="0"/>
          </a:p>
          <a:p>
            <a:pPr marL="514350" indent="-514350" rtl="0">
              <a:buAutoNum type="arabicParenR"/>
            </a:pPr>
            <a:endParaRPr lang="en-US" sz="2800" dirty="0" smtClean="0"/>
          </a:p>
          <a:p>
            <a:pPr marL="514350" indent="-514350" rtl="0">
              <a:buAutoNum type="arabicParenR"/>
            </a:pPr>
            <a:endParaRPr lang="en-US" sz="2800" dirty="0" smtClean="0"/>
          </a:p>
          <a:p>
            <a:pPr marL="514350" indent="-514350" rtl="0">
              <a:buAutoNum type="arabicParenR"/>
            </a:pPr>
            <a:endParaRPr lang="ru-RU" sz="2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58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251012"/>
            <a:ext cx="11205881" cy="1463722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Listen to the advertisement </a:t>
            </a:r>
            <a:r>
              <a:rPr lang="en-US" sz="4800" dirty="0" smtClean="0"/>
              <a:t>again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2800" dirty="0" smtClean="0"/>
              <a:t>(read SB p 116- 117) </a:t>
            </a:r>
            <a:r>
              <a:rPr lang="en-US" sz="4800" dirty="0" smtClean="0"/>
              <a:t>and do the matching: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1435" y="2239529"/>
            <a:ext cx="5916706" cy="1077412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5400" dirty="0" smtClean="0"/>
              <a:t>ex.3 b)  p 116 (SB)</a:t>
            </a:r>
            <a:endParaRPr lang="ru-RU" sz="5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58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83" y="71716"/>
            <a:ext cx="5285914" cy="782638"/>
          </a:xfrm>
        </p:spPr>
        <p:txBody>
          <a:bodyPr rtlCol="0">
            <a:normAutofit/>
          </a:bodyPr>
          <a:lstStyle/>
          <a:p>
            <a:pPr algn="ctr"/>
            <a:r>
              <a:rPr lang="en-US" b="1" dirty="0" smtClean="0"/>
              <a:t>Read GR- 7</a:t>
            </a:r>
            <a:endParaRPr lang="en-US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94" y="788894"/>
            <a:ext cx="5719482" cy="1110546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/>
              <a:t>Использование глагола </a:t>
            </a:r>
          </a:p>
          <a:p>
            <a:pPr algn="ctr"/>
            <a:r>
              <a:rPr lang="en-US" sz="3600" dirty="0" smtClean="0"/>
              <a:t>Can – can’t</a:t>
            </a:r>
            <a:endParaRPr lang="ru-RU" sz="3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012" y="2599766"/>
            <a:ext cx="6526306" cy="3483588"/>
          </a:xfrm>
        </p:spPr>
        <p:txBody>
          <a:bodyPr rtlCol="0">
            <a:normAutofit/>
          </a:bodyPr>
          <a:lstStyle/>
          <a:p>
            <a:r>
              <a:rPr lang="en-US" sz="4400" dirty="0" smtClean="0"/>
              <a:t>Do</a:t>
            </a:r>
            <a:r>
              <a:rPr lang="ru-RU" sz="4400" dirty="0" smtClean="0"/>
              <a:t> </a:t>
            </a:r>
            <a:r>
              <a:rPr lang="en-US" sz="4400" dirty="0" smtClean="0"/>
              <a:t>ex. 5 a)b) , ex. 6 </a:t>
            </a:r>
          </a:p>
          <a:p>
            <a:pPr>
              <a:buNone/>
            </a:pPr>
            <a:r>
              <a:rPr lang="en-US" sz="4400" dirty="0" smtClean="0"/>
              <a:t>page 116 – 117 (SB)</a:t>
            </a:r>
            <a:endParaRPr lang="ru-RU" sz="4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52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83" y="71716"/>
            <a:ext cx="5285914" cy="1703296"/>
          </a:xfrm>
        </p:spPr>
        <p:txBody>
          <a:bodyPr rtlCol="0">
            <a:normAutofit/>
          </a:bodyPr>
          <a:lstStyle/>
          <a:p>
            <a:pPr algn="ctr"/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012" y="2599766"/>
            <a:ext cx="6526306" cy="3483588"/>
          </a:xfrm>
        </p:spPr>
        <p:txBody>
          <a:bodyPr rtlCol="0">
            <a:normAutofit fontScale="92500" lnSpcReduction="10000"/>
          </a:bodyPr>
          <a:lstStyle/>
          <a:p>
            <a:r>
              <a:rPr lang="en-US" sz="4400" dirty="0" smtClean="0"/>
              <a:t>1)</a:t>
            </a:r>
            <a:r>
              <a:rPr lang="ru-RU" sz="4400" dirty="0" smtClean="0"/>
              <a:t>Слова 10 модуль учить</a:t>
            </a:r>
          </a:p>
          <a:p>
            <a:r>
              <a:rPr lang="ru-RU" sz="4400" dirty="0" smtClean="0"/>
              <a:t>2) </a:t>
            </a:r>
            <a:r>
              <a:rPr lang="en-US" sz="4400" dirty="0" smtClean="0"/>
              <a:t>GR 7</a:t>
            </a:r>
            <a:endParaRPr lang="ru-RU" sz="4400" dirty="0" smtClean="0"/>
          </a:p>
          <a:p>
            <a:r>
              <a:rPr lang="ru-RU" sz="4400" dirty="0" smtClean="0"/>
              <a:t>3)</a:t>
            </a:r>
            <a:r>
              <a:rPr lang="en-US" sz="4400" dirty="0" smtClean="0"/>
              <a:t>WB p 71 ex 1, 2,4,5</a:t>
            </a:r>
          </a:p>
          <a:p>
            <a:endParaRPr lang="en-US" sz="4400" dirty="0" smtClean="0"/>
          </a:p>
          <a:p>
            <a:r>
              <a:rPr lang="ru-RU" sz="4400" dirty="0" smtClean="0">
                <a:solidFill>
                  <a:srgbClr val="FF0000"/>
                </a:solidFill>
              </a:rPr>
              <a:t>Выслать фото до 21 часа понедельника 18 мая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523618"/>
      </p:ext>
    </p:extLst>
  </p:cSld>
  <p:clrMapOvr>
    <a:masterClrMapping/>
  </p:clrMapOvr>
</p:sld>
</file>

<file path=ppt/theme/theme1.xml><?xml version="1.0" encoding="utf-8"?>
<a:theme xmlns:a="http://schemas.openxmlformats.org/drawingml/2006/main" name="tf22977542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_30677657_TF22977542" id="{BFD103F6-B756-4241-8A62-8A5DCCFC94F1}" vid="{BDB6EC45-ADC3-492A-B1CD-3D723C23B06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tf22977542</Template>
  <TotalTime>0</TotalTime>
  <Words>287</Words>
  <Application>Microsoft Office PowerPoint</Application>
  <PresentationFormat>Произвольный</PresentationFormat>
  <Paragraphs>97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tf22977542</vt:lpstr>
      <vt:lpstr>Travel and Leisure</vt:lpstr>
      <vt:lpstr>Ways of travelling</vt:lpstr>
      <vt:lpstr>Types Of Holidays</vt:lpstr>
      <vt:lpstr>How do you like to travel?</vt:lpstr>
      <vt:lpstr>Listen to the advertisement (read SB p 116- 117)</vt:lpstr>
      <vt:lpstr>Listen to the advertisement again  (read SB p 116- 117) and do the matching:</vt:lpstr>
      <vt:lpstr>Read GR- 7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2020-05-04T16:40:50Z</dcterms:created>
  <dcterms:modified xsi:type="dcterms:W3CDTF">2020-05-04T18:22:21Z</dcterms:modified>
</cp:coreProperties>
</file>