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7" r:id="rId8"/>
    <p:sldId id="263" r:id="rId9"/>
    <p:sldId id="260" r:id="rId10"/>
    <p:sldId id="264" r:id="rId11"/>
    <p:sldId id="266" r:id="rId12"/>
    <p:sldId id="261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BC6C70-A153-4A4F-B56A-1D98B1B3C96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3F7EBD-6876-4955-BBD7-9773DF410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ruffme.com/landing/u1392075/tmp158878893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 check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ttps://i4.hurimg.com/i/hurriyet/75/750x0/5be4418dd3806c128ca4a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575798" cy="505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https://dankfacts.com/wp-content/uploads/2018/09/BC-lists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21078"/>
            <a:ext cx="8136904" cy="541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s://thumbs.dreamstime.com/b/frozen-chips-background-18078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Name the container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http://previewcf.turbosquid.com/Preview/2014/07/07__12_24_21/milk%20carton%200.jpgfe4a9e1c-9f28-4d6a-af7a-c32196113ec5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66246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Name the container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https://im0-tub-ru.yandex.net/i?id=6fdf841356ed12e3f45115f57d5e426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652120" cy="507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Name the container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https://upload.wikimedia.org/wikipedia/commons/3/38/McVitie%27s_HobNobs_Nobbly_Oaty_Bisc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5314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Name the container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https://realdeals.eu.com/assets/images/article/media.caspianmedia.comimageda67448ea67e523c091484dcccf36e41-253850daf45fb5f890a3c9e4bda5f79c815dc2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88778" cy="508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Name the container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s://www.slant33.com/wp-content/uploads/soda-best-b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553994" cy="5243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Fill in the gap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(in your notebooks)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arenR"/>
            </a:pPr>
            <a:r>
              <a:rPr lang="en-US" sz="3200" dirty="0" smtClean="0"/>
              <a:t>This skirt is too small. It doesn’t  _________ me</a:t>
            </a:r>
          </a:p>
          <a:p>
            <a:pPr marL="651510" indent="-514350">
              <a:buFont typeface="+mj-lt"/>
              <a:buAutoNum type="arabicParenR"/>
            </a:pPr>
            <a:r>
              <a:rPr lang="en-US" sz="3200" dirty="0" smtClean="0"/>
              <a:t>The jacket is my size. It _______ me perfectly.</a:t>
            </a:r>
          </a:p>
          <a:p>
            <a:pPr marL="651510" indent="-514350">
              <a:buFont typeface="+mj-lt"/>
              <a:buAutoNum type="arabicParenR"/>
            </a:pPr>
            <a:r>
              <a:rPr lang="en-US" sz="3200" dirty="0" smtClean="0"/>
              <a:t>This bag and shoes don’t _______ .</a:t>
            </a:r>
          </a:p>
          <a:p>
            <a:pPr marL="651510" indent="-514350">
              <a:buFont typeface="+mj-lt"/>
              <a:buAutoNum type="arabicParenR"/>
            </a:pPr>
            <a:r>
              <a:rPr lang="en-US" sz="3200" dirty="0" smtClean="0"/>
              <a:t>Green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doesn’t _______ you. Try red</a:t>
            </a:r>
          </a:p>
          <a:p>
            <a:pPr marL="651510" indent="-514350">
              <a:buFont typeface="+mj-lt"/>
              <a:buAutoNum type="arabicParenR"/>
            </a:pPr>
            <a:r>
              <a:rPr lang="en-US" sz="3200" dirty="0" smtClean="0"/>
              <a:t>Stand up and do some sports. Don’t be ______</a:t>
            </a:r>
          </a:p>
          <a:p>
            <a:pPr marL="651510" indent="-514350">
              <a:buFont typeface="+mj-lt"/>
              <a:buAutoNum type="arabicParenR"/>
            </a:pPr>
            <a:r>
              <a:rPr lang="en-US" sz="3200" dirty="0" smtClean="0"/>
              <a:t>He never worries. He is _________.</a:t>
            </a:r>
          </a:p>
          <a:p>
            <a:pPr marL="651510" indent="-514350">
              <a:buFont typeface="+mj-lt"/>
              <a:buAutoNum type="arabicParenR"/>
            </a:pPr>
            <a:r>
              <a:rPr lang="en-US" sz="3200" dirty="0" smtClean="0"/>
              <a:t>Don’t be so sorry about that broken phone. There is no need _________.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Let’s remember basic rules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Countable – Uncountable nouns</a:t>
            </a:r>
          </a:p>
          <a:p>
            <a:r>
              <a:rPr lang="en-US" dirty="0" smtClean="0"/>
              <a:t>Present Perfect Continuous  / Present Perfect (</a:t>
            </a:r>
            <a:r>
              <a:rPr lang="ru-RU" dirty="0" smtClean="0"/>
              <a:t>определение, сказуемое, отличия </a:t>
            </a:r>
            <a:r>
              <a:rPr lang="en-US" dirty="0" smtClean="0"/>
              <a:t>, </a:t>
            </a:r>
            <a:r>
              <a:rPr lang="ru-RU" dirty="0" smtClean="0"/>
              <a:t>не употребляются в длительном времени , схемы предложений)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 Translator Corner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Translate into English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the test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https://pruffme.com/landing/u1392075/tmp1588788930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ВНИМАНИЕ! </a:t>
            </a:r>
          </a:p>
          <a:p>
            <a:r>
              <a:rPr lang="ru-RU" dirty="0" smtClean="0"/>
              <a:t>Выполняя тест, </a:t>
            </a:r>
            <a:r>
              <a:rPr lang="ru-RU" dirty="0" smtClean="0">
                <a:solidFill>
                  <a:srgbClr val="FF0000"/>
                </a:solidFill>
              </a:rPr>
              <a:t>делайте снимки экрана</a:t>
            </a:r>
            <a:r>
              <a:rPr lang="ru-RU" dirty="0" smtClean="0"/>
              <a:t>, чтобы были видны ответы. При возникновении технических неполадок я попрошу вас выслать мне эти снимки и проверю работу вручную. </a:t>
            </a:r>
          </a:p>
          <a:p>
            <a:r>
              <a:rPr lang="ru-RU" dirty="0" smtClean="0"/>
              <a:t>ТЕСТ ДОЛЖЕН БЫТЬ ВЫСЛАН В </a:t>
            </a:r>
            <a:r>
              <a:rPr lang="ru-RU" dirty="0" smtClean="0">
                <a:solidFill>
                  <a:srgbClr val="FF0000"/>
                </a:solidFill>
              </a:rPr>
              <a:t>ПОНЕДЕЛЬНИК – ВТОРНИК</a:t>
            </a:r>
            <a:r>
              <a:rPr lang="ru-RU" dirty="0" smtClean="0"/>
              <a:t>, так как является частью классной работы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Перевести слова 10 модуля</a:t>
            </a:r>
            <a:r>
              <a:rPr lang="en-US" dirty="0" smtClean="0"/>
              <a:t> (</a:t>
            </a:r>
            <a:r>
              <a:rPr lang="ru-RU" dirty="0" smtClean="0"/>
              <a:t>словарь, транскрибировать словосочетания </a:t>
            </a:r>
            <a:r>
              <a:rPr lang="ru-RU" smtClean="0"/>
              <a:t>не нужно). </a:t>
            </a:r>
            <a:r>
              <a:rPr lang="ru-RU" dirty="0" smtClean="0"/>
              <a:t>Для поиска слов воспользуйтесь словарём учебника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Если есть возможность, можно документ со списком слов отредактировать (в 2 колонки) распечатать, вклеить и </a:t>
            </a:r>
            <a:r>
              <a:rPr lang="ru-RU" dirty="0" smtClean="0">
                <a:solidFill>
                  <a:srgbClr val="FF0000"/>
                </a:solidFill>
              </a:rPr>
              <a:t>перевести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Выслать </a:t>
            </a:r>
            <a:r>
              <a:rPr lang="ru-RU" dirty="0" smtClean="0">
                <a:solidFill>
                  <a:srgbClr val="FF0000"/>
                </a:solidFill>
              </a:rPr>
              <a:t>фото теста в понедельник</a:t>
            </a:r>
            <a:r>
              <a:rPr lang="ru-RU" dirty="0" smtClean="0"/>
              <a:t>, 11 мая, </a:t>
            </a:r>
            <a:r>
              <a:rPr lang="ru-RU" dirty="0" smtClean="0">
                <a:solidFill>
                  <a:srgbClr val="FF0000"/>
                </a:solidFill>
              </a:rPr>
              <a:t>если возникнет необходимость </a:t>
            </a:r>
            <a:r>
              <a:rPr lang="ru-RU" dirty="0" smtClean="0"/>
              <a:t>(пояснения смотри в предыдущем слайде)</a:t>
            </a:r>
          </a:p>
          <a:p>
            <a:r>
              <a:rPr lang="ru-RU" dirty="0" smtClean="0"/>
              <a:t>Выслать фото словаря </a:t>
            </a:r>
            <a:r>
              <a:rPr lang="ru-RU" dirty="0" smtClean="0">
                <a:solidFill>
                  <a:srgbClr val="FF0000"/>
                </a:solidFill>
              </a:rPr>
              <a:t>на оценку </a:t>
            </a:r>
            <a:r>
              <a:rPr lang="ru-RU" dirty="0" smtClean="0"/>
              <a:t>до 17 мая </a:t>
            </a:r>
          </a:p>
          <a:p>
            <a:r>
              <a:rPr lang="ru-RU" dirty="0" smtClean="0"/>
              <a:t>(крайний срок 17 мая, 21 час)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s://twblog.tlsslim.com/wp-content/uploads/2014/09/v4ZNiC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208912" cy="5495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s://golos.ua/images/items/2020-01/27/ZoxUQX1nH8plQApS/img_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421397" cy="5566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s://cookdiary.net/wp-content/uploads/images/Grilled-Lamb-Chops_4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840760" cy="545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s://avatars.mds.yandex.net/get-zen_doc/96780/pub_5c133644379cb200ad4a9d98_5c13454e7c9de200aac7aee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810846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s://blog.oneworldayurveda.com/wp-content/uploads/2015/12/Honey-Jar-Photos-1024x640-1-1024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3"/>
            <a:ext cx="8410534" cy="5256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s://kubnews.ru/upload/iblock/273/27388916774d293c5ac5607a12247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59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Translate into English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://www.scottbrothers.com/img/mil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</TotalTime>
  <Words>286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Progress check </vt:lpstr>
      <vt:lpstr>Task 1. Translator Corner</vt:lpstr>
      <vt:lpstr>Translate into English </vt:lpstr>
      <vt:lpstr>Translate into English </vt:lpstr>
      <vt:lpstr>Translate into English </vt:lpstr>
      <vt:lpstr>Translate into English </vt:lpstr>
      <vt:lpstr>Translate into English </vt:lpstr>
      <vt:lpstr>Translate into English </vt:lpstr>
      <vt:lpstr>Translate into English </vt:lpstr>
      <vt:lpstr>Translate into English </vt:lpstr>
      <vt:lpstr>Translate into English </vt:lpstr>
      <vt:lpstr>Translate into English </vt:lpstr>
      <vt:lpstr>Name the container</vt:lpstr>
      <vt:lpstr>Name the container</vt:lpstr>
      <vt:lpstr>Name the container</vt:lpstr>
      <vt:lpstr>Name the container</vt:lpstr>
      <vt:lpstr>Name the container</vt:lpstr>
      <vt:lpstr>Fill in the gap  (in your notebooks) </vt:lpstr>
      <vt:lpstr>Let’s remember basic rules</vt:lpstr>
      <vt:lpstr>Let’s do the test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check</dc:title>
  <dc:creator>Хозяин</dc:creator>
  <cp:lastModifiedBy>Хозяин</cp:lastModifiedBy>
  <cp:revision>25</cp:revision>
  <dcterms:created xsi:type="dcterms:W3CDTF">2020-05-04T12:57:26Z</dcterms:created>
  <dcterms:modified xsi:type="dcterms:W3CDTF">2020-05-10T13:40:20Z</dcterms:modified>
</cp:coreProperties>
</file>