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4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29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98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7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67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25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68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1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1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C333-4DFC-405F-8B2B-6963A2847422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5E390-B402-49EA-ACAD-E1540FC2F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4Gzz/4An2h46rm" TargetMode="External"/><Relationship Id="rId2" Type="http://schemas.openxmlformats.org/officeDocument/2006/relationships/hyperlink" Target="https://cloud.mail.ru/public/ZGPk/xreWdTd8r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22" y="1510532"/>
            <a:ext cx="7886700" cy="1325563"/>
          </a:xfrm>
        </p:spPr>
        <p:txBody>
          <a:bodyPr/>
          <a:lstStyle/>
          <a:p>
            <a:pPr algn="ctr"/>
            <a:r>
              <a:rPr lang="ru-RU" dirty="0" smtClean="0"/>
              <a:t>Урок музыки 4 класс</a:t>
            </a:r>
            <a:br>
              <a:rPr lang="ru-RU" dirty="0" smtClean="0"/>
            </a:br>
            <a:r>
              <a:rPr lang="ru-RU" dirty="0" smtClean="0"/>
              <a:t>Оперетта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9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и по запросу Дунаевский оперетта афиш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12" y="731560"/>
            <a:ext cx="3129668" cy="480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0303" y="118718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Посмотри фрагмент из оперетты Летучая мышь. Запиши свое впечатление об этой музыке</a:t>
            </a:r>
          </a:p>
          <a:p>
            <a:pPr marL="342900" indent="-342900">
              <a:buAutoNum type="arabicPeriod"/>
            </a:pPr>
            <a:r>
              <a:rPr lang="ru-RU" dirty="0" smtClean="0"/>
              <a:t>Чем оперетта отличается от оперы? Записать 3 примера 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222222"/>
                </a:solidFill>
              </a:rPr>
              <a:t>Задание 3. Записать названия и авторов зарубежных и русских мюзиклов, которые сегодня популярны ( 3-5) </a:t>
            </a:r>
            <a:endParaRPr lang="ru-RU" dirty="0">
              <a:solidFill>
                <a:srgbClr val="22222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94998" y="365126"/>
            <a:ext cx="4020352" cy="895783"/>
          </a:xfrm>
        </p:spPr>
        <p:txBody>
          <a:bodyPr/>
          <a:lstStyle/>
          <a:p>
            <a:r>
              <a:rPr lang="ru-RU" dirty="0" smtClean="0"/>
              <a:t>Задания: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03817" y="4310743"/>
            <a:ext cx="3199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 отправлять на почту   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etvmusic@mail.ru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09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Музыкальный словарь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10652" y="1470062"/>
            <a:ext cx="72863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(итал. </a:t>
            </a:r>
            <a:r>
              <a:rPr lang="ru-RU" sz="2400" dirty="0" err="1" smtClean="0"/>
              <a:t>operetta</a:t>
            </a:r>
            <a:r>
              <a:rPr lang="ru-RU" sz="2400" dirty="0" smtClean="0"/>
              <a:t>, букв. — маленькая опера), музыкально-театральный жанр, комедийного характера, </a:t>
            </a:r>
          </a:p>
          <a:p>
            <a:pPr>
              <a:buNone/>
            </a:pPr>
            <a:r>
              <a:rPr lang="ru-RU" sz="2400" dirty="0" smtClean="0"/>
              <a:t>в котором вокальные и инструментальные номера, а также танцы перемежаются диалогами.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696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000232" y="642918"/>
            <a:ext cx="528641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ОПЕРЕТТА</a:t>
            </a:r>
            <a:endParaRPr lang="ru-RU" sz="3600" b="1" dirty="0"/>
          </a:p>
        </p:txBody>
      </p:sp>
      <p:sp>
        <p:nvSpPr>
          <p:cNvPr id="6" name="Овал 5"/>
          <p:cNvSpPr/>
          <p:nvPr/>
        </p:nvSpPr>
        <p:spPr>
          <a:xfrm>
            <a:off x="857224" y="2000240"/>
            <a:ext cx="264320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АРИЯ</a:t>
            </a:r>
            <a:endParaRPr lang="ru-RU" sz="2800" b="1" dirty="0"/>
          </a:p>
        </p:txBody>
      </p:sp>
      <p:sp>
        <p:nvSpPr>
          <p:cNvPr id="7" name="Овал 6"/>
          <p:cNvSpPr/>
          <p:nvPr/>
        </p:nvSpPr>
        <p:spPr>
          <a:xfrm>
            <a:off x="357158" y="3429000"/>
            <a:ext cx="307180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АНСАМБЛЬ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2071670" y="5000636"/>
            <a:ext cx="242889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ХОР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4714876" y="4143380"/>
            <a:ext cx="392909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ЭСТРАДНЫЙ ТАНЕЦ</a:t>
            </a:r>
            <a:endParaRPr lang="ru-RU" sz="2400" b="1" dirty="0"/>
          </a:p>
        </p:txBody>
      </p:sp>
      <p:sp>
        <p:nvSpPr>
          <p:cNvPr id="11" name="Овал 10"/>
          <p:cNvSpPr/>
          <p:nvPr/>
        </p:nvSpPr>
        <p:spPr>
          <a:xfrm>
            <a:off x="5786446" y="2428868"/>
            <a:ext cx="221457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ПЕСНИ</a:t>
            </a:r>
            <a:endParaRPr lang="ru-RU" sz="2800" b="1" dirty="0"/>
          </a:p>
        </p:txBody>
      </p:sp>
      <p:sp>
        <p:nvSpPr>
          <p:cNvPr id="13" name="Стрелка вниз 12"/>
          <p:cNvSpPr/>
          <p:nvPr/>
        </p:nvSpPr>
        <p:spPr>
          <a:xfrm rot="2282413">
            <a:off x="3443073" y="1513853"/>
            <a:ext cx="275757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4173">
            <a:off x="3634735" y="1503900"/>
            <a:ext cx="225429" cy="2214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707330">
            <a:off x="4100059" y="1723865"/>
            <a:ext cx="261116" cy="3207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0429405">
            <a:off x="5317190" y="1701433"/>
            <a:ext cx="331069" cy="2380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20191197">
            <a:off x="5936200" y="1571764"/>
            <a:ext cx="16407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6099" y="549260"/>
            <a:ext cx="3256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u="sng" dirty="0" smtClean="0">
                <a:latin typeface="Georgia" panose="02040502050405020303" pitchFamily="18" charset="0"/>
              </a:rPr>
              <a:t>Французская оперетта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6965" y="118505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ru-RU" altLang="ru-RU" b="1" dirty="0" smtClean="0">
                <a:latin typeface="Georgia" panose="02040502050405020303" pitchFamily="18" charset="0"/>
              </a:rPr>
              <a:t>Официальным  днем  рождения  оперетты  считается 5 июля  1855.  </a:t>
            </a:r>
          </a:p>
          <a:p>
            <a:pPr>
              <a:buFontTx/>
              <a:buNone/>
            </a:pPr>
            <a:endParaRPr lang="ru-RU" altLang="ru-RU" b="1" dirty="0">
              <a:latin typeface="Georgia" panose="02040502050405020303" pitchFamily="18" charset="0"/>
            </a:endParaRPr>
          </a:p>
          <a:p>
            <a:pPr>
              <a:buFontTx/>
              <a:buNone/>
            </a:pPr>
            <a:r>
              <a:rPr lang="ru-RU" altLang="ru-RU" b="1" dirty="0" smtClean="0">
                <a:latin typeface="Georgia" panose="02040502050405020303" pitchFamily="18" charset="0"/>
              </a:rPr>
              <a:t>В этот день  Жак Оффенбах  открыл свой театр </a:t>
            </a:r>
          </a:p>
          <a:p>
            <a:pPr>
              <a:buFontTx/>
              <a:buNone/>
            </a:pPr>
            <a:r>
              <a:rPr lang="ru-RU" altLang="ru-RU" b="1" dirty="0" smtClean="0">
                <a:latin typeface="Georgia" panose="02040502050405020303" pitchFamily="18" charset="0"/>
              </a:rPr>
              <a:t>«Буфф-</a:t>
            </a:r>
            <a:r>
              <a:rPr lang="ru-RU" altLang="ru-RU" b="1" dirty="0" err="1" smtClean="0">
                <a:latin typeface="Georgia" panose="02040502050405020303" pitchFamily="18" charset="0"/>
              </a:rPr>
              <a:t>Паризьен</a:t>
            </a:r>
            <a:r>
              <a:rPr lang="ru-RU" altLang="ru-RU" b="1" dirty="0" smtClean="0">
                <a:latin typeface="Georgia" panose="02040502050405020303" pitchFamily="18" charset="0"/>
              </a:rPr>
              <a:t>»  в  Париже, </a:t>
            </a:r>
          </a:p>
          <a:p>
            <a:pPr>
              <a:buFontTx/>
              <a:buNone/>
            </a:pPr>
            <a:r>
              <a:rPr lang="ru-RU" altLang="ru-RU" b="1" dirty="0" smtClean="0">
                <a:latin typeface="Georgia" panose="02040502050405020303" pitchFamily="18" charset="0"/>
              </a:rPr>
              <a:t> на Елисейских полях.</a:t>
            </a:r>
            <a:endParaRPr lang="ru-RU" altLang="ru-RU" b="1" dirty="0"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22732" y="3519721"/>
            <a:ext cx="2252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 smtClean="0">
                <a:latin typeface="Georgia" panose="02040502050405020303" pitchFamily="18" charset="0"/>
              </a:rPr>
              <a:t>Жак Оффенбах</a:t>
            </a:r>
            <a:r>
              <a:rPr lang="ru-RU" altLang="ru-RU" sz="1600" b="1" i="1" dirty="0" smtClean="0">
                <a:latin typeface="Georgia" panose="02040502050405020303" pitchFamily="18" charset="0"/>
              </a:rPr>
              <a:t/>
            </a:r>
            <a:br>
              <a:rPr lang="ru-RU" altLang="ru-RU" sz="1600" b="1" i="1" dirty="0" smtClean="0">
                <a:latin typeface="Georgia" panose="02040502050405020303" pitchFamily="18" charset="0"/>
              </a:rPr>
            </a:br>
            <a:endParaRPr lang="ru-RU" dirty="0"/>
          </a:p>
        </p:txBody>
      </p:sp>
      <p:pic>
        <p:nvPicPr>
          <p:cNvPr id="5" name="Picture 6" descr="Jacques_Offenba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912" y="202131"/>
            <a:ext cx="2300701" cy="312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3907" y="4013735"/>
            <a:ext cx="4322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Написал 100 оперетт</a:t>
            </a:r>
          </a:p>
          <a:p>
            <a:endParaRPr lang="ru-RU" dirty="0"/>
          </a:p>
          <a:p>
            <a:r>
              <a:rPr lang="ru-RU" dirty="0" smtClean="0"/>
              <a:t>Самая известная оперетта «Орфей в аду»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88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9701" y="693639"/>
            <a:ext cx="260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u="sng" dirty="0" smtClean="0">
                <a:latin typeface="Georgia" panose="02040502050405020303" pitchFamily="18" charset="0"/>
              </a:rPr>
              <a:t>Венская оперетта</a:t>
            </a:r>
            <a:endParaRPr lang="ru-RU" dirty="0"/>
          </a:p>
        </p:txBody>
      </p:sp>
      <p:pic>
        <p:nvPicPr>
          <p:cNvPr id="3" name="Picture 4" descr="220px-Johann_Strauss_II_(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343" y="606391"/>
            <a:ext cx="2098764" cy="306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019343" y="4068361"/>
            <a:ext cx="24207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Иоганн Штраус</a:t>
            </a:r>
          </a:p>
          <a:p>
            <a:r>
              <a:rPr lang="ru-RU" altLang="ru-RU" b="1" i="1" dirty="0" smtClean="0">
                <a:solidFill>
                  <a:srgbClr val="0070C0"/>
                </a:solidFill>
              </a:rPr>
              <a:t>(</a:t>
            </a:r>
            <a:r>
              <a:rPr lang="ru-RU" alt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1825—1899 </a:t>
            </a:r>
            <a:r>
              <a:rPr lang="ru-RU" altLang="ru-RU" b="1" i="1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г.г</a:t>
            </a:r>
            <a:r>
              <a:rPr lang="ru-RU" altLang="ru-RU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.)</a:t>
            </a:r>
            <a:endParaRPr lang="ru-RU" altLang="ru-RU" b="1" i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8307" y="1723799"/>
            <a:ext cx="21988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Написал 15 оперетт</a:t>
            </a:r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самые известные : </a:t>
            </a:r>
          </a:p>
          <a:p>
            <a:r>
              <a:rPr lang="ru-RU" dirty="0" smtClean="0"/>
              <a:t>«Венская кровь»</a:t>
            </a:r>
          </a:p>
          <a:p>
            <a:endParaRPr lang="ru-RU" dirty="0" smtClean="0"/>
          </a:p>
          <a:p>
            <a:r>
              <a:rPr lang="ru-RU" dirty="0" smtClean="0"/>
              <a:t> «Цыганский барон»</a:t>
            </a:r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«Летучая мышь»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31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оперетта  «Летучая </a:t>
            </a:r>
            <a:r>
              <a:rPr lang="ru-RU" dirty="0"/>
              <a:t>мышь»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4777" y="169068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Задание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Посмотри фрагмент из оперетты Летучая мышь. Запиши свое впечатление об этой музыке</a:t>
            </a:r>
          </a:p>
          <a:p>
            <a:pPr marL="342900" indent="-342900">
              <a:buAutoNum type="arabicPeriod"/>
            </a:pPr>
            <a:r>
              <a:rPr lang="ru-RU" dirty="0" smtClean="0"/>
              <a:t>Чем оперетта отличается от оперы? Записать 2-3 отличия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66591" y="4716999"/>
            <a:ext cx="44748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cloud.mail.ru/public/ZGPk/xreWdTd8r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7912" y="4377163"/>
            <a:ext cx="315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выход «Летучей мыши (вальс)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66562" y="3852661"/>
            <a:ext cx="45838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cloud.mail.ru/public/4Gzz/4An2h46rm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828799" y="3877184"/>
            <a:ext cx="154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Диалог и дуэт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55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венская оперет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04" y="1588168"/>
            <a:ext cx="6288112" cy="423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Венская оперетта</a:t>
            </a:r>
          </a:p>
        </p:txBody>
      </p:sp>
    </p:spTree>
    <p:extLst>
      <p:ext uri="{BB962C8B-B14F-4D97-AF65-F5344CB8AC3E}">
        <p14:creationId xmlns:p14="http://schemas.microsoft.com/office/powerpoint/2010/main" val="278041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0592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</a:rPr>
              <a:t>Московский Государственный Академический театр оперетты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3" name="Picture 2" descr="Картинки по запросу театр оперет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50" y="1892326"/>
            <a:ext cx="6683896" cy="446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92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Мюзикл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2959" y="1248159"/>
            <a:ext cx="70793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en-US" dirty="0" smtClean="0"/>
              <a:t>xx </a:t>
            </a:r>
            <a:r>
              <a:rPr lang="ru-RU" dirty="0" smtClean="0"/>
              <a:t>веке в Америке  оперетта переросла в Мюзикл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4025" y="1582341"/>
            <a:ext cx="59339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Мю́зикл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 (англ. </a:t>
            </a:r>
            <a:r>
              <a:rPr lang="ru-RU" i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Musical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) —музыкально-сценический жанр. </a:t>
            </a: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Английский термин «мюзикл» является сокращением от «музыкальной комедии»,  но он может представлять собой также  трагедию или драму.</a:t>
            </a:r>
          </a:p>
          <a:p>
            <a:endParaRPr lang="ru-RU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Долго его считали разновидностью оперетты, но он   сформировал свои особенности, которые отличают его от других жанров.  </a:t>
            </a: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В современных мюзиклах используют направления эстрадной музыки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2958" y="4921264"/>
            <a:ext cx="7079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22222"/>
                </a:solidFill>
              </a:rPr>
              <a:t>Задание 3. Записать названия и авторов зарубежных и русских мюзиклов, которые сегодня популярны ( 3-5) </a:t>
            </a:r>
            <a:endParaRPr lang="ru-RU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45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244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Georgia</vt:lpstr>
      <vt:lpstr>Тема Office</vt:lpstr>
      <vt:lpstr>Урок музыки 4 класс Оперетта</vt:lpstr>
      <vt:lpstr>Музыкальный словарь</vt:lpstr>
      <vt:lpstr>Презентация PowerPoint</vt:lpstr>
      <vt:lpstr>Презентация PowerPoint</vt:lpstr>
      <vt:lpstr>Презентация PowerPoint</vt:lpstr>
      <vt:lpstr> оперетта  «Летучая мышь»</vt:lpstr>
      <vt:lpstr>Венская оперетта</vt:lpstr>
      <vt:lpstr>Московский Государственный Академический театр оперетты </vt:lpstr>
      <vt:lpstr>Мюзикл</vt:lpstr>
      <vt:lpstr>Задания: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музыки 4 класс Оперетта</dc:title>
  <dc:creator>user</dc:creator>
  <cp:lastModifiedBy>user</cp:lastModifiedBy>
  <cp:revision>6</cp:revision>
  <dcterms:created xsi:type="dcterms:W3CDTF">2020-04-08T10:46:23Z</dcterms:created>
  <dcterms:modified xsi:type="dcterms:W3CDTF">2020-04-09T05:55:14Z</dcterms:modified>
</cp:coreProperties>
</file>