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5" r:id="rId17"/>
    <p:sldId id="274" r:id="rId18"/>
    <p:sldId id="273" r:id="rId19"/>
    <p:sldId id="26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73978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6572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3483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93879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502702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07638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66271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4919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9113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6928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151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4508-18EC-433C-85C3-0351ACC3D7BA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4ACD-3E4E-485D-A04E-070976391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73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1692" y="1721452"/>
            <a:ext cx="9144000" cy="2387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чтения чертежей деталей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0050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50" y="0"/>
            <a:ext cx="8994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32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67" y="0"/>
            <a:ext cx="95208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92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15" y="0"/>
            <a:ext cx="10705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954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2" y="39414"/>
            <a:ext cx="9091448" cy="68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938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45" y="0"/>
            <a:ext cx="945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82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70" y="0"/>
            <a:ext cx="9500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2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67" y="0"/>
            <a:ext cx="95208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208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29" y="0"/>
            <a:ext cx="9479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31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13" y="0"/>
            <a:ext cx="9731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34298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37" y="-2"/>
            <a:ext cx="927932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83650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2" y="0"/>
            <a:ext cx="9087205" cy="6858000"/>
          </a:xfrm>
        </p:spPr>
      </p:pic>
    </p:spTree>
    <p:extLst>
      <p:ext uri="{BB962C8B-B14F-4D97-AF65-F5344CB8AC3E}">
        <p14:creationId xmlns:p14="http://schemas.microsoft.com/office/powerpoint/2010/main" val="701091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6" y="0"/>
            <a:ext cx="9479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11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21" y="0"/>
            <a:ext cx="828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82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34" y="47657"/>
            <a:ext cx="9333233" cy="68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99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7" y="16176"/>
            <a:ext cx="9376375" cy="68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51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9" y="0"/>
            <a:ext cx="9438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388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68" y="0"/>
            <a:ext cx="9298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6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5693" cy="6858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51894"/>
            <a:ext cx="8981251" cy="68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16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</Words>
  <Application>Microsoft Office PowerPoint</Application>
  <PresentationFormat>Широкоэкранный</PresentationFormat>
  <Paragraphs>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Порядок чтения чертежей деталей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чтения сертежей деталей</dc:title>
  <dc:creator>Косачева Лариса Давидовна</dc:creator>
  <cp:lastModifiedBy>Косачева Лариса Давидовна</cp:lastModifiedBy>
  <cp:revision>30</cp:revision>
  <dcterms:created xsi:type="dcterms:W3CDTF">2018-01-24T11:46:57Z</dcterms:created>
  <dcterms:modified xsi:type="dcterms:W3CDTF">2018-02-01T07:09:49Z</dcterms:modified>
</cp:coreProperties>
</file>