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D32A78-316F-4076-A920-C6F1080C30F4}" type="doc">
      <dgm:prSet loTypeId="urn:microsoft.com/office/officeart/2005/8/layout/cycle7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AF97604-D72C-46D8-BD0B-9F43CDCED026}">
      <dgm:prSet phldrT="[Текст]"/>
      <dgm:spPr/>
      <dgm:t>
        <a:bodyPr/>
        <a:lstStyle/>
        <a:p>
          <a:r>
            <a:rPr lang="ru-RU" dirty="0"/>
            <a:t>Пример - иллюстрация</a:t>
          </a:r>
        </a:p>
      </dgm:t>
    </dgm:pt>
    <dgm:pt modelId="{BEF66ADD-E5C0-42A3-B013-B6EC78D93FF6}" type="parTrans" cxnId="{47D6BF82-346B-439D-B6E0-D8B872813CE4}">
      <dgm:prSet/>
      <dgm:spPr/>
      <dgm:t>
        <a:bodyPr/>
        <a:lstStyle/>
        <a:p>
          <a:endParaRPr lang="ru-RU"/>
        </a:p>
      </dgm:t>
    </dgm:pt>
    <dgm:pt modelId="{EEF6FC08-AB89-4BCC-A2E6-A896836378D5}" type="sibTrans" cxnId="{47D6BF82-346B-439D-B6E0-D8B872813CE4}">
      <dgm:prSet/>
      <dgm:spPr/>
      <dgm:t>
        <a:bodyPr/>
        <a:lstStyle/>
        <a:p>
          <a:endParaRPr lang="ru-RU"/>
        </a:p>
      </dgm:t>
    </dgm:pt>
    <dgm:pt modelId="{DE5CF2FE-BAC4-42C2-8226-B29D35BE8679}">
      <dgm:prSet phldrT="[Текст]"/>
      <dgm:spPr/>
      <dgm:t>
        <a:bodyPr/>
        <a:lstStyle/>
        <a:p>
          <a:r>
            <a:rPr lang="ru-RU" dirty="0"/>
            <a:t>Пояснение к нему</a:t>
          </a:r>
        </a:p>
      </dgm:t>
    </dgm:pt>
    <dgm:pt modelId="{584DFF3F-1565-4736-83CF-8FFF6FBA93E2}" type="parTrans" cxnId="{79116B71-3112-4F52-BB44-CD015749F0A2}">
      <dgm:prSet/>
      <dgm:spPr/>
      <dgm:t>
        <a:bodyPr/>
        <a:lstStyle/>
        <a:p>
          <a:endParaRPr lang="ru-RU"/>
        </a:p>
      </dgm:t>
    </dgm:pt>
    <dgm:pt modelId="{E0B10477-0EE5-499A-9398-AE30813C0387}" type="sibTrans" cxnId="{79116B71-3112-4F52-BB44-CD015749F0A2}">
      <dgm:prSet/>
      <dgm:spPr/>
      <dgm:t>
        <a:bodyPr/>
        <a:lstStyle/>
        <a:p>
          <a:endParaRPr lang="ru-RU"/>
        </a:p>
      </dgm:t>
    </dgm:pt>
    <dgm:pt modelId="{EF25FD53-D08A-4031-8321-4B8313C13F91}">
      <dgm:prSet phldrT="[Текст]"/>
      <dgm:spPr/>
      <dgm:t>
        <a:bodyPr/>
        <a:lstStyle/>
        <a:p>
          <a:r>
            <a:rPr lang="ru-RU" dirty="0"/>
            <a:t>Эпизод из текста</a:t>
          </a:r>
        </a:p>
      </dgm:t>
    </dgm:pt>
    <dgm:pt modelId="{6A4E796A-8716-45DA-8157-7E6FED9C5462}" type="parTrans" cxnId="{E0810C98-479E-435C-A5BF-7133AD0AD335}">
      <dgm:prSet/>
      <dgm:spPr/>
      <dgm:t>
        <a:bodyPr/>
        <a:lstStyle/>
        <a:p>
          <a:endParaRPr lang="ru-RU"/>
        </a:p>
      </dgm:t>
    </dgm:pt>
    <dgm:pt modelId="{1CC30FA1-7D1B-42E8-87BE-0513D35B7016}" type="sibTrans" cxnId="{E0810C98-479E-435C-A5BF-7133AD0AD335}">
      <dgm:prSet/>
      <dgm:spPr/>
      <dgm:t>
        <a:bodyPr/>
        <a:lstStyle/>
        <a:p>
          <a:endParaRPr lang="ru-RU"/>
        </a:p>
      </dgm:t>
    </dgm:pt>
    <dgm:pt modelId="{CAD68D84-711A-44C7-9725-94F80285DF2E}" type="pres">
      <dgm:prSet presAssocID="{0AD32A78-316F-4076-A920-C6F1080C30F4}" presName="Name0" presStyleCnt="0">
        <dgm:presLayoutVars>
          <dgm:dir/>
          <dgm:resizeHandles val="exact"/>
        </dgm:presLayoutVars>
      </dgm:prSet>
      <dgm:spPr/>
    </dgm:pt>
    <dgm:pt modelId="{BEA38A38-D25E-4712-BC49-3447C797F6C9}" type="pres">
      <dgm:prSet presAssocID="{3AF97604-D72C-46D8-BD0B-9F43CDCED026}" presName="node" presStyleLbl="node1" presStyleIdx="0" presStyleCnt="3">
        <dgm:presLayoutVars>
          <dgm:bulletEnabled val="1"/>
        </dgm:presLayoutVars>
      </dgm:prSet>
      <dgm:spPr/>
    </dgm:pt>
    <dgm:pt modelId="{BE1F734A-FA65-4C05-8103-73343AFB376A}" type="pres">
      <dgm:prSet presAssocID="{EEF6FC08-AB89-4BCC-A2E6-A896836378D5}" presName="sibTrans" presStyleLbl="sibTrans2D1" presStyleIdx="0" presStyleCnt="3"/>
      <dgm:spPr/>
    </dgm:pt>
    <dgm:pt modelId="{F8F3AF50-11BF-4EB5-809A-5ADEBE5551BE}" type="pres">
      <dgm:prSet presAssocID="{EEF6FC08-AB89-4BCC-A2E6-A896836378D5}" presName="connectorText" presStyleLbl="sibTrans2D1" presStyleIdx="0" presStyleCnt="3"/>
      <dgm:spPr/>
    </dgm:pt>
    <dgm:pt modelId="{9A02121B-452F-4E59-A06C-4F70FF47C2B5}" type="pres">
      <dgm:prSet presAssocID="{DE5CF2FE-BAC4-42C2-8226-B29D35BE8679}" presName="node" presStyleLbl="node1" presStyleIdx="1" presStyleCnt="3">
        <dgm:presLayoutVars>
          <dgm:bulletEnabled val="1"/>
        </dgm:presLayoutVars>
      </dgm:prSet>
      <dgm:spPr/>
    </dgm:pt>
    <dgm:pt modelId="{259D7DCE-72AB-4674-90F2-0E5B0329D4EF}" type="pres">
      <dgm:prSet presAssocID="{E0B10477-0EE5-499A-9398-AE30813C0387}" presName="sibTrans" presStyleLbl="sibTrans2D1" presStyleIdx="1" presStyleCnt="3"/>
      <dgm:spPr/>
    </dgm:pt>
    <dgm:pt modelId="{D9F54FCF-72E2-4867-913F-60388DD6D20F}" type="pres">
      <dgm:prSet presAssocID="{E0B10477-0EE5-499A-9398-AE30813C0387}" presName="connectorText" presStyleLbl="sibTrans2D1" presStyleIdx="1" presStyleCnt="3"/>
      <dgm:spPr/>
    </dgm:pt>
    <dgm:pt modelId="{968F5ADE-068B-44DF-96F6-0904AE3BDFC6}" type="pres">
      <dgm:prSet presAssocID="{EF25FD53-D08A-4031-8321-4B8313C13F91}" presName="node" presStyleLbl="node1" presStyleIdx="2" presStyleCnt="3">
        <dgm:presLayoutVars>
          <dgm:bulletEnabled val="1"/>
        </dgm:presLayoutVars>
      </dgm:prSet>
      <dgm:spPr/>
    </dgm:pt>
    <dgm:pt modelId="{D7B9DEAB-2434-4854-B3C9-0C07D460D693}" type="pres">
      <dgm:prSet presAssocID="{1CC30FA1-7D1B-42E8-87BE-0513D35B7016}" presName="sibTrans" presStyleLbl="sibTrans2D1" presStyleIdx="2" presStyleCnt="3"/>
      <dgm:spPr/>
    </dgm:pt>
    <dgm:pt modelId="{D0043BFD-2F98-44E5-94CF-C86DCA819638}" type="pres">
      <dgm:prSet presAssocID="{1CC30FA1-7D1B-42E8-87BE-0513D35B7016}" presName="connectorText" presStyleLbl="sibTrans2D1" presStyleIdx="2" presStyleCnt="3"/>
      <dgm:spPr/>
    </dgm:pt>
  </dgm:ptLst>
  <dgm:cxnLst>
    <dgm:cxn modelId="{2E6AA40B-7D84-4464-A1BB-FAF17EF357DB}" type="presOf" srcId="{DE5CF2FE-BAC4-42C2-8226-B29D35BE8679}" destId="{9A02121B-452F-4E59-A06C-4F70FF47C2B5}" srcOrd="0" destOrd="0" presId="urn:microsoft.com/office/officeart/2005/8/layout/cycle7"/>
    <dgm:cxn modelId="{3E02F31C-28DF-4398-BCBF-2506B0AE97D0}" type="presOf" srcId="{1CC30FA1-7D1B-42E8-87BE-0513D35B7016}" destId="{D7B9DEAB-2434-4854-B3C9-0C07D460D693}" srcOrd="0" destOrd="0" presId="urn:microsoft.com/office/officeart/2005/8/layout/cycle7"/>
    <dgm:cxn modelId="{79116B71-3112-4F52-BB44-CD015749F0A2}" srcId="{0AD32A78-316F-4076-A920-C6F1080C30F4}" destId="{DE5CF2FE-BAC4-42C2-8226-B29D35BE8679}" srcOrd="1" destOrd="0" parTransId="{584DFF3F-1565-4736-83CF-8FFF6FBA93E2}" sibTransId="{E0B10477-0EE5-499A-9398-AE30813C0387}"/>
    <dgm:cxn modelId="{C6D3FB52-1C67-4822-B63E-2D9D01D76BCB}" type="presOf" srcId="{EEF6FC08-AB89-4BCC-A2E6-A896836378D5}" destId="{BE1F734A-FA65-4C05-8103-73343AFB376A}" srcOrd="0" destOrd="0" presId="urn:microsoft.com/office/officeart/2005/8/layout/cycle7"/>
    <dgm:cxn modelId="{47D6BF82-346B-439D-B6E0-D8B872813CE4}" srcId="{0AD32A78-316F-4076-A920-C6F1080C30F4}" destId="{3AF97604-D72C-46D8-BD0B-9F43CDCED026}" srcOrd="0" destOrd="0" parTransId="{BEF66ADD-E5C0-42A3-B013-B6EC78D93FF6}" sibTransId="{EEF6FC08-AB89-4BCC-A2E6-A896836378D5}"/>
    <dgm:cxn modelId="{DC7E5D8D-BCB9-4023-851D-F98E74F4D68E}" type="presOf" srcId="{1CC30FA1-7D1B-42E8-87BE-0513D35B7016}" destId="{D0043BFD-2F98-44E5-94CF-C86DCA819638}" srcOrd="1" destOrd="0" presId="urn:microsoft.com/office/officeart/2005/8/layout/cycle7"/>
    <dgm:cxn modelId="{9EE4018F-F2CB-42C6-B74C-C9AA213E9DBC}" type="presOf" srcId="{3AF97604-D72C-46D8-BD0B-9F43CDCED026}" destId="{BEA38A38-D25E-4712-BC49-3447C797F6C9}" srcOrd="0" destOrd="0" presId="urn:microsoft.com/office/officeart/2005/8/layout/cycle7"/>
    <dgm:cxn modelId="{E0810C98-479E-435C-A5BF-7133AD0AD335}" srcId="{0AD32A78-316F-4076-A920-C6F1080C30F4}" destId="{EF25FD53-D08A-4031-8321-4B8313C13F91}" srcOrd="2" destOrd="0" parTransId="{6A4E796A-8716-45DA-8157-7E6FED9C5462}" sibTransId="{1CC30FA1-7D1B-42E8-87BE-0513D35B7016}"/>
    <dgm:cxn modelId="{F48278B5-4965-41A5-98CD-305F9D1C449E}" type="presOf" srcId="{E0B10477-0EE5-499A-9398-AE30813C0387}" destId="{259D7DCE-72AB-4674-90F2-0E5B0329D4EF}" srcOrd="0" destOrd="0" presId="urn:microsoft.com/office/officeart/2005/8/layout/cycle7"/>
    <dgm:cxn modelId="{3FEB38D8-644B-4758-BABA-E722384EC90D}" type="presOf" srcId="{E0B10477-0EE5-499A-9398-AE30813C0387}" destId="{D9F54FCF-72E2-4867-913F-60388DD6D20F}" srcOrd="1" destOrd="0" presId="urn:microsoft.com/office/officeart/2005/8/layout/cycle7"/>
    <dgm:cxn modelId="{B75F7FD9-08B7-46D4-AE04-191A214BCA23}" type="presOf" srcId="{0AD32A78-316F-4076-A920-C6F1080C30F4}" destId="{CAD68D84-711A-44C7-9725-94F80285DF2E}" srcOrd="0" destOrd="0" presId="urn:microsoft.com/office/officeart/2005/8/layout/cycle7"/>
    <dgm:cxn modelId="{F531E3F0-409A-4DAD-AAB9-F089A7A728C0}" type="presOf" srcId="{EEF6FC08-AB89-4BCC-A2E6-A896836378D5}" destId="{F8F3AF50-11BF-4EB5-809A-5ADEBE5551BE}" srcOrd="1" destOrd="0" presId="urn:microsoft.com/office/officeart/2005/8/layout/cycle7"/>
    <dgm:cxn modelId="{DFA135FA-BA6C-4D32-91FE-75D18C18151A}" type="presOf" srcId="{EF25FD53-D08A-4031-8321-4B8313C13F91}" destId="{968F5ADE-068B-44DF-96F6-0904AE3BDFC6}" srcOrd="0" destOrd="0" presId="urn:microsoft.com/office/officeart/2005/8/layout/cycle7"/>
    <dgm:cxn modelId="{BBC12A97-70B8-4E94-AAFA-DC4956001982}" type="presParOf" srcId="{CAD68D84-711A-44C7-9725-94F80285DF2E}" destId="{BEA38A38-D25E-4712-BC49-3447C797F6C9}" srcOrd="0" destOrd="0" presId="urn:microsoft.com/office/officeart/2005/8/layout/cycle7"/>
    <dgm:cxn modelId="{947242FC-9397-422A-9E17-90423B45F4E3}" type="presParOf" srcId="{CAD68D84-711A-44C7-9725-94F80285DF2E}" destId="{BE1F734A-FA65-4C05-8103-73343AFB376A}" srcOrd="1" destOrd="0" presId="urn:microsoft.com/office/officeart/2005/8/layout/cycle7"/>
    <dgm:cxn modelId="{6AD44135-C54E-4616-BAA7-6DD2BCE75D67}" type="presParOf" srcId="{BE1F734A-FA65-4C05-8103-73343AFB376A}" destId="{F8F3AF50-11BF-4EB5-809A-5ADEBE5551BE}" srcOrd="0" destOrd="0" presId="urn:microsoft.com/office/officeart/2005/8/layout/cycle7"/>
    <dgm:cxn modelId="{28BCB3BB-7BD2-48C5-9A67-B7D3626B550A}" type="presParOf" srcId="{CAD68D84-711A-44C7-9725-94F80285DF2E}" destId="{9A02121B-452F-4E59-A06C-4F70FF47C2B5}" srcOrd="2" destOrd="0" presId="urn:microsoft.com/office/officeart/2005/8/layout/cycle7"/>
    <dgm:cxn modelId="{A1091E45-7F5F-4C19-BF1F-C34F211FC73B}" type="presParOf" srcId="{CAD68D84-711A-44C7-9725-94F80285DF2E}" destId="{259D7DCE-72AB-4674-90F2-0E5B0329D4EF}" srcOrd="3" destOrd="0" presId="urn:microsoft.com/office/officeart/2005/8/layout/cycle7"/>
    <dgm:cxn modelId="{B855F7DB-D34D-447E-A066-E112949027D8}" type="presParOf" srcId="{259D7DCE-72AB-4674-90F2-0E5B0329D4EF}" destId="{D9F54FCF-72E2-4867-913F-60388DD6D20F}" srcOrd="0" destOrd="0" presId="urn:microsoft.com/office/officeart/2005/8/layout/cycle7"/>
    <dgm:cxn modelId="{185A49DA-FB08-456F-9037-03EDA103769F}" type="presParOf" srcId="{CAD68D84-711A-44C7-9725-94F80285DF2E}" destId="{968F5ADE-068B-44DF-96F6-0904AE3BDFC6}" srcOrd="4" destOrd="0" presId="urn:microsoft.com/office/officeart/2005/8/layout/cycle7"/>
    <dgm:cxn modelId="{FFDDF6A1-3D64-42E5-8209-2846BF031FB9}" type="presParOf" srcId="{CAD68D84-711A-44C7-9725-94F80285DF2E}" destId="{D7B9DEAB-2434-4854-B3C9-0C07D460D693}" srcOrd="5" destOrd="0" presId="urn:microsoft.com/office/officeart/2005/8/layout/cycle7"/>
    <dgm:cxn modelId="{8CA3D361-FC69-48F7-9727-C9525A009837}" type="presParOf" srcId="{D7B9DEAB-2434-4854-B3C9-0C07D460D693}" destId="{D0043BFD-2F98-44E5-94CF-C86DCA819638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A38A38-D25E-4712-BC49-3447C797F6C9}">
      <dsp:nvSpPr>
        <dsp:cNvPr id="0" name=""/>
        <dsp:cNvSpPr/>
      </dsp:nvSpPr>
      <dsp:spPr>
        <a:xfrm>
          <a:off x="4182533" y="228"/>
          <a:ext cx="3194755" cy="159737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900" kern="1200" dirty="0"/>
            <a:t>Пример - иллюстрация</a:t>
          </a:r>
        </a:p>
      </dsp:txBody>
      <dsp:txXfrm>
        <a:off x="4229319" y="47014"/>
        <a:ext cx="3101183" cy="1503805"/>
      </dsp:txXfrm>
    </dsp:sp>
    <dsp:sp modelId="{BE1F734A-FA65-4C05-8103-73343AFB376A}">
      <dsp:nvSpPr>
        <dsp:cNvPr id="0" name=""/>
        <dsp:cNvSpPr/>
      </dsp:nvSpPr>
      <dsp:spPr>
        <a:xfrm rot="3600000">
          <a:off x="6265021" y="2807969"/>
          <a:ext cx="1672420" cy="55908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/>
        </a:p>
      </dsp:txBody>
      <dsp:txXfrm>
        <a:off x="6432746" y="2919785"/>
        <a:ext cx="1336970" cy="335450"/>
      </dsp:txXfrm>
    </dsp:sp>
    <dsp:sp modelId="{9A02121B-452F-4E59-A06C-4F70FF47C2B5}">
      <dsp:nvSpPr>
        <dsp:cNvPr id="0" name=""/>
        <dsp:cNvSpPr/>
      </dsp:nvSpPr>
      <dsp:spPr>
        <a:xfrm>
          <a:off x="6825173" y="4577416"/>
          <a:ext cx="3194755" cy="1597377"/>
        </a:xfrm>
        <a:prstGeom prst="roundRect">
          <a:avLst>
            <a:gd name="adj" fmla="val 1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900" kern="1200" dirty="0"/>
            <a:t>Пояснение к нему</a:t>
          </a:r>
        </a:p>
      </dsp:txBody>
      <dsp:txXfrm>
        <a:off x="6871959" y="4624202"/>
        <a:ext cx="3101183" cy="1503805"/>
      </dsp:txXfrm>
    </dsp:sp>
    <dsp:sp modelId="{259D7DCE-72AB-4674-90F2-0E5B0329D4EF}">
      <dsp:nvSpPr>
        <dsp:cNvPr id="0" name=""/>
        <dsp:cNvSpPr/>
      </dsp:nvSpPr>
      <dsp:spPr>
        <a:xfrm rot="10800000">
          <a:off x="4943700" y="5096563"/>
          <a:ext cx="1672420" cy="55908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/>
        </a:p>
      </dsp:txBody>
      <dsp:txXfrm rot="10800000">
        <a:off x="5111425" y="5208379"/>
        <a:ext cx="1336970" cy="335450"/>
      </dsp:txXfrm>
    </dsp:sp>
    <dsp:sp modelId="{968F5ADE-068B-44DF-96F6-0904AE3BDFC6}">
      <dsp:nvSpPr>
        <dsp:cNvPr id="0" name=""/>
        <dsp:cNvSpPr/>
      </dsp:nvSpPr>
      <dsp:spPr>
        <a:xfrm>
          <a:off x="1539892" y="4577416"/>
          <a:ext cx="3194755" cy="1597377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900" kern="1200" dirty="0"/>
            <a:t>Эпизод из текста</a:t>
          </a:r>
        </a:p>
      </dsp:txBody>
      <dsp:txXfrm>
        <a:off x="1586678" y="4624202"/>
        <a:ext cx="3101183" cy="1503805"/>
      </dsp:txXfrm>
    </dsp:sp>
    <dsp:sp modelId="{D7B9DEAB-2434-4854-B3C9-0C07D460D693}">
      <dsp:nvSpPr>
        <dsp:cNvPr id="0" name=""/>
        <dsp:cNvSpPr/>
      </dsp:nvSpPr>
      <dsp:spPr>
        <a:xfrm rot="18000000">
          <a:off x="3622380" y="2807969"/>
          <a:ext cx="1672420" cy="55908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/>
        </a:p>
      </dsp:txBody>
      <dsp:txXfrm>
        <a:off x="3790105" y="2919785"/>
        <a:ext cx="1336970" cy="3354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BCF7F4-3D0E-4E68-8609-37BF99A9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C5EB14-3CD9-4258-834B-5DD6D7D797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052D2A-625F-4389-97B8-76860B743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C06D-6C16-4B72-958A-5808F93F54EB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E9216A-D0F5-45FF-99EF-04477E50A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78F383-9CA2-44A9-848B-998CAC58F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18A1-F077-4387-9913-0FD3B1514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102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13133A-15A9-4778-88D5-7FE582F0D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2AEA48-D859-40A7-9210-905EB78C96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E60651-1CB7-4E2E-8878-6EF9D430D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C06D-6C16-4B72-958A-5808F93F54EB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9B6E0B-6E48-4C30-8944-C9814F4E3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4D1854-8E81-4189-B3BE-5D74D11EC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18A1-F077-4387-9913-0FD3B1514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658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F1F8180-2C84-483F-B89E-E075756158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7B0F78-3CBC-466C-B03D-AAA5D16CF7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A62C76-E218-4415-B38D-6E0BDB1A1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C06D-6C16-4B72-958A-5808F93F54EB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B49C72-4A65-46B5-BE5A-2528A193F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1701C7-0521-42E2-83CE-C2EDB0F1C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18A1-F077-4387-9913-0FD3B1514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733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CE8A1-32BD-493D-BCDC-431C4F9CD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54A083-F7E4-426F-AA6A-375E92F23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B63274-1C1A-429A-8A85-4B1ED1BC8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C06D-6C16-4B72-958A-5808F93F54EB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F380D0-D585-4633-B87D-1F399FEF5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D56328-26C3-4159-8687-5121EE01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18A1-F077-4387-9913-0FD3B1514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795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715BD-50CD-4C20-8CED-28B8261EC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9CF381-769E-4D39-94EE-BCB1D2078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EC4D6-EEC6-45E4-A5B1-AD4BDB0D0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C06D-6C16-4B72-958A-5808F93F54EB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10E6DE-D9C8-49B9-A1E3-6604F4C8D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E9E428-514A-4F25-B519-24FCA2700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18A1-F077-4387-9913-0FD3B1514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619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0A8792-A920-4D60-AEB3-F22838099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4A9BFC-BF4B-421D-A91E-A775B61FE9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5F740B-2CAB-4867-AAD4-9FCE55748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5B675A-B3AC-4265-88C0-37329B796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C06D-6C16-4B72-958A-5808F93F54EB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E6BAC-765B-4B82-9488-D3EDA0C0F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222909-C69B-4B33-8C7A-A03B89471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18A1-F077-4387-9913-0FD3B1514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374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B125D-B311-4682-BB74-059CD20C7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08D0BF-96F9-48BF-9F6B-F359FC842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EA9372-E238-43AD-9D31-D9B53C057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98ACD74-5AF5-4322-91DA-A7CB1BC35F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E0FA68-3DFD-4F3F-AE3E-40D113B5A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7AF46E6-39EE-461C-BEB8-9BFBF0576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C06D-6C16-4B72-958A-5808F93F54EB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BF2510C-4089-423D-ABCE-0B60D830E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E9552B1-5284-4101-8E15-0570165F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18A1-F077-4387-9913-0FD3B1514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13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447694-5CD1-40EE-B74D-2FEB1320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CA39C26-83C7-4EE9-8DE7-764CAD961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C06D-6C16-4B72-958A-5808F93F54EB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DC1D2A6-BC6B-46F7-988D-97ACA9856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F02C86C-094E-4ED5-918E-203F44978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18A1-F077-4387-9913-0FD3B1514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336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6DE49F5-D90A-4E06-ADB5-00DDA4043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C06D-6C16-4B72-958A-5808F93F54EB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BBF567C-D221-4EBC-9E9B-48520C7C8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D012D9-2108-4CF9-AED1-E266D4DFB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18A1-F077-4387-9913-0FD3B1514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518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25BD81-F1E3-4585-BC53-5A59653C8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ED729A-0C8E-4EB1-8F70-9EF135581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52B4AB-3513-4DA4-855F-0C8DA9B8BE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C9E86D-1351-44B5-A6F0-0BA62115A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C06D-6C16-4B72-958A-5808F93F54EB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4654D-E05A-4E29-AB13-A4F8999D9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B2AC17-FC9A-4F2D-9C30-A6D4A2775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18A1-F077-4387-9913-0FD3B1514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154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E4D2CC-7F61-41DD-B8E1-67A6F757E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66FB835-AC02-4320-AF3F-F5FD5F66A8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E8E527-F256-4916-BE15-FF301590B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4888E7-203C-473F-B2EB-988473FD7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2C06D-6C16-4B72-958A-5808F93F54EB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A34DEC-C507-4D52-A856-AFCA459F1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E197E0-16E3-404D-9983-0EDE05794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D18A1-F077-4387-9913-0FD3B1514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24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DBF289-4D80-4629-A35C-A55A6B55F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F4ADC8-8A80-4BF9-9198-01CC12713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706AED-4DD3-480D-8263-1C0879963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2C06D-6C16-4B72-958A-5808F93F54EB}" type="datetimeFigureOut">
              <a:rPr lang="ru-RU" smtClean="0"/>
              <a:t>07.10.2024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916BA3-4E09-4794-9A51-7C16E73774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EED53B-A56C-46A5-92BA-A555C4C6CE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D18A1-F077-4387-9913-0FD3B15145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92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719305-337D-4013-B420-4EB8542D61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Написание аргумента (примера-иллюстрации)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5D0372-8BA3-4E87-94EF-AC77BD8E54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i="1" dirty="0">
                <a:solidFill>
                  <a:schemeClr val="accent2">
                    <a:lumMod val="50000"/>
                  </a:schemeClr>
                </a:solidFill>
              </a:rPr>
              <a:t>Урок 2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C856B076-AA0B-45B1-9D5C-B08B525B2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1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09"/>
    </mc:Choice>
    <mc:Fallback>
      <p:transition spd="slow" advTm="38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313D34-2756-4D3A-8E1E-DF1FC9280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6342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Практикум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EA4DB5-14B5-4D2D-9309-E5E80FCA6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111"/>
            <a:ext cx="10515600" cy="4765852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Прочитайте и осмыслите текст</a:t>
            </a:r>
          </a:p>
          <a:p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Напишите тезис к сочинению по образцу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9B8BAFA1-B6CC-4EC6-ABDA-7816CBDA15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71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58"/>
    </mc:Choice>
    <mc:Fallback>
      <p:transition spd="slow" advTm="45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074B9-4612-428D-A01D-CC64F3823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2119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Тезис (идея текста)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FAF220-D523-4ABD-9422-D775A0FDD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511" y="1546578"/>
            <a:ext cx="11548533" cy="463038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4400" dirty="0">
                <a:solidFill>
                  <a:schemeClr val="accent2">
                    <a:lumMod val="75000"/>
                  </a:schemeClr>
                </a:solidFill>
              </a:rPr>
              <a:t>Настоящая </a:t>
            </a:r>
            <a:r>
              <a:rPr lang="ru-RU" sz="4400" u="sng" dirty="0">
                <a:solidFill>
                  <a:schemeClr val="accent2">
                    <a:lumMod val="75000"/>
                  </a:schemeClr>
                </a:solidFill>
              </a:rPr>
              <a:t>смелость</a:t>
            </a:r>
            <a:r>
              <a:rPr lang="ru-RU" sz="4400" dirty="0">
                <a:solidFill>
                  <a:schemeClr val="accent2">
                    <a:lumMod val="75000"/>
                  </a:schemeClr>
                </a:solidFill>
              </a:rPr>
              <a:t> заключается в том, чтобы брать на себя ответственность за происходящее вокруг не на словах, а на деле</a:t>
            </a:r>
          </a:p>
          <a:p>
            <a:pPr marL="0" indent="0" algn="just">
              <a:buNone/>
            </a:pPr>
            <a:endParaRPr lang="ru-RU" sz="44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4400" i="1" dirty="0">
                <a:solidFill>
                  <a:schemeClr val="accent2">
                    <a:lumMod val="75000"/>
                  </a:schemeClr>
                </a:solidFill>
              </a:rPr>
              <a:t>Подчеркнуть ключевые слова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1D2C1F50-5474-46E3-95E1-849E69F49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11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873"/>
    </mc:Choice>
    <mc:Fallback>
      <p:transition spd="slow" advTm="75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A9E35ECF-1E7B-4BFF-A9F9-ED8C63C930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4896013"/>
              </p:ext>
            </p:extLst>
          </p:nvPr>
        </p:nvGraphicFramePr>
        <p:xfrm>
          <a:off x="406400" y="395111"/>
          <a:ext cx="11559822" cy="6175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E7C13141-9A4F-4B59-B1F5-8E720FE6DC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20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23"/>
    </mc:Choice>
    <mc:Fallback>
      <p:transition spd="slow" advTm="83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63C98-BD4A-4441-8883-8214B0932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2119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Написание примера - иллюстрации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5F2700-840E-466A-B8E0-93C0346F6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576" y="1377244"/>
            <a:ext cx="11255023" cy="5115631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Шаг 1.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 Найти в тексте 2 эпизода, которые могут подтвердить ваш тезис</a:t>
            </a:r>
          </a:p>
          <a:p>
            <a:pPr algn="just"/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Шаг 2.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 Определите, эти эпизоды сопоставлены или противопоставлены</a:t>
            </a:r>
          </a:p>
          <a:p>
            <a:pPr algn="just"/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Шаг 3.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 Перескажите с использованием цитирования 1 эпизод</a:t>
            </a:r>
          </a:p>
          <a:p>
            <a:pPr marL="0" indent="0" algn="just">
              <a:buNone/>
            </a:pP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Поясните, как он подтверждает ваш тезис </a:t>
            </a:r>
          </a:p>
          <a:p>
            <a:pPr algn="just"/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Шаг 4.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То же самое сделайте со 2 эпизодом</a:t>
            </a:r>
          </a:p>
          <a:p>
            <a:pPr marL="0" indent="0">
              <a:buNone/>
            </a:pP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                                    </a:t>
            </a:r>
          </a:p>
          <a:p>
            <a:pPr marL="0" indent="0" algn="ctr">
              <a:buNone/>
            </a:pPr>
            <a:r>
              <a:rPr lang="ru-RU" sz="3200" dirty="0">
                <a:solidFill>
                  <a:schemeClr val="accent2">
                    <a:lumMod val="50000"/>
                  </a:schemeClr>
                </a:solidFill>
              </a:rPr>
              <a:t>Строение примера – иллюстрации</a:t>
            </a:r>
          </a:p>
          <a:p>
            <a:pPr marL="0" indent="0" algn="ctr">
              <a:buNone/>
            </a:pP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Связка → иллюстрация → пояснение → </a:t>
            </a:r>
            <a:r>
              <a:rPr lang="ru-RU" sz="3200" dirty="0" err="1">
                <a:solidFill>
                  <a:schemeClr val="accent2">
                    <a:lumMod val="75000"/>
                  </a:schemeClr>
                </a:solidFill>
              </a:rPr>
              <a:t>микровывод</a:t>
            </a:r>
            <a:endParaRPr lang="ru-RU" sz="32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2B8955CA-5CD8-44ED-808C-ADC362563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6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920"/>
    </mc:Choice>
    <mc:Fallback>
      <p:transition spd="slow" advTm="129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9706C6E0-EA0A-4362-862A-3E69FB623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417689"/>
            <a:ext cx="5157787" cy="587022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Пример – иллюстрация 1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C8EF31-9244-42C7-BB34-8C51CEED4F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9956" y="1264356"/>
            <a:ext cx="6062133" cy="5175955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Предложения 8-10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ru-RU" u="sng" dirty="0">
                <a:solidFill>
                  <a:schemeClr val="accent2">
                    <a:lumMod val="75000"/>
                  </a:schemeClr>
                </a:solidFill>
              </a:rPr>
              <a:t>Айна Нара рассказывает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о том, как однажды … (9-10 предложения). Учителям и ученикам казалось, что Агния всегда дралась без причины. Но это не так.  Она просто не могла пройти мимо несправедливости и жестокости. Агния брала на себя ответственность за слабых и беззащитных, </a:t>
            </a:r>
            <a:r>
              <a:rPr lang="ru-RU" i="1" dirty="0">
                <a:solidFill>
                  <a:schemeClr val="accent2">
                    <a:lumMod val="75000"/>
                  </a:schemeClr>
                </a:solidFill>
              </a:rPr>
              <a:t>поэтому можно назвать её по-настоящему </a:t>
            </a:r>
            <a:r>
              <a:rPr lang="ru-RU" i="1" u="sng" dirty="0">
                <a:solidFill>
                  <a:schemeClr val="accent2">
                    <a:lumMod val="75000"/>
                  </a:schemeClr>
                </a:solidFill>
              </a:rPr>
              <a:t>смелой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C76F67-DF71-48F7-ACE3-0481633754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417689"/>
            <a:ext cx="5183188" cy="587022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Пример – иллюстрация 2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4D23D39-660B-4403-9CE3-2C103EF21D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58856" y="1365956"/>
            <a:ext cx="5183188" cy="4823707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Предложения 26-34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ru-RU" u="sng" dirty="0">
                <a:solidFill>
                  <a:schemeClr val="accent2">
                    <a:lumMod val="75000"/>
                  </a:schemeClr>
                </a:solidFill>
              </a:rPr>
              <a:t>Также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u="sng" dirty="0">
                <a:solidFill>
                  <a:schemeClr val="accent2">
                    <a:lumMod val="75000"/>
                  </a:schemeClr>
                </a:solidFill>
              </a:rPr>
              <a:t>смелым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можно назвать Витьку, который…(26-34 предложения). Витьке было очень страшно, но он всё равно … . </a:t>
            </a:r>
            <a:r>
              <a:rPr lang="ru-RU" i="1" dirty="0">
                <a:solidFill>
                  <a:schemeClr val="accent2">
                    <a:lumMod val="75000"/>
                  </a:schemeClr>
                </a:solidFill>
              </a:rPr>
              <a:t>Так поступить может только по-настоящему </a:t>
            </a:r>
            <a:r>
              <a:rPr lang="ru-RU" i="1" u="sng" dirty="0">
                <a:solidFill>
                  <a:schemeClr val="accent2">
                    <a:lumMod val="75000"/>
                  </a:schemeClr>
                </a:solidFill>
              </a:rPr>
              <a:t>смелый</a:t>
            </a:r>
            <a:r>
              <a:rPr lang="ru-RU" i="1" dirty="0">
                <a:solidFill>
                  <a:schemeClr val="accent2">
                    <a:lumMod val="75000"/>
                  </a:schemeClr>
                </a:solidFill>
              </a:rPr>
              <a:t> человек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AAAA76C6-6706-4820-9572-065E6E2DAA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3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648"/>
    </mc:Choice>
    <mc:Fallback>
      <p:transition spd="slow" advTm="348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6FB11-7104-4380-8E45-7D7488AA7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6342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Вывод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629B6C-B765-48A3-8C7C-A686469E9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689" y="1343378"/>
            <a:ext cx="11514667" cy="4833585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        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Из текста Айны Нары я узнал о том, кого можно назвать смелым человеком. Брать на себя ответственность за другого очень трудно, поэтому смелых людей в мире не так много.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30482DEA-38AC-4423-A5E1-75E80E662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36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760"/>
    </mc:Choice>
    <mc:Fallback>
      <p:transition spd="slow" advTm="92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38C27-FFF7-4BC2-A16D-5E1722513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2119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Абзацное членение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7CB124-CEA7-43FD-9325-8F9A7F6C5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1422"/>
            <a:ext cx="10515600" cy="4675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1 абзац. Объяснение цитаты (тезис)</a:t>
            </a:r>
          </a:p>
          <a:p>
            <a:pPr marL="0" indent="0">
              <a:buNone/>
            </a:pP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2 абзац. 1 пример – иллюстрация</a:t>
            </a:r>
          </a:p>
          <a:p>
            <a:pPr marL="0" indent="0">
              <a:buNone/>
            </a:pP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3 абзац. 2 пример – иллюстрация</a:t>
            </a:r>
          </a:p>
          <a:p>
            <a:pPr marL="0" indent="0">
              <a:buNone/>
            </a:pP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4 абзац. Вывод 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6A82C724-94D4-47A7-8B5C-C4C0FF1D9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77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80"/>
    </mc:Choice>
    <mc:Fallback>
      <p:transition spd="slow" advTm="32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1DE2F-A488-4F2B-AC54-D1A65CEB1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0519"/>
          </a:xfrm>
        </p:spPr>
        <p:txBody>
          <a:bodyPr/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09629B-08CB-4023-A6CA-8F514A35F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4311"/>
            <a:ext cx="10515600" cy="4562652"/>
          </a:xfrm>
        </p:spPr>
        <p:txBody>
          <a:bodyPr/>
          <a:lstStyle/>
          <a:p>
            <a:pPr algn="just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Упр. 30</a:t>
            </a:r>
          </a:p>
          <a:p>
            <a:pPr algn="just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Выпишите из вступления тезис, подчеркните ключевое слово</a:t>
            </a:r>
          </a:p>
          <a:p>
            <a:pPr algn="just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Выпишите номера предложений, соответствующих 1 и 2 эпизодам</a:t>
            </a:r>
          </a:p>
          <a:p>
            <a:pPr algn="just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Напишите 2 примера – иллюстрации</a:t>
            </a:r>
          </a:p>
          <a:p>
            <a:pPr algn="just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Напишите вывод</a:t>
            </a: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6EA04142-EC32-4FD4-B066-3C34214E7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35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34"/>
    </mc:Choice>
    <mc:Fallback>
      <p:transition spd="slow" advTm="60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315</Words>
  <Application>Microsoft Office PowerPoint</Application>
  <PresentationFormat>Широкоэкранный</PresentationFormat>
  <Paragraphs>40</Paragraphs>
  <Slides>9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Написание аргумента (примера-иллюстрации)</vt:lpstr>
      <vt:lpstr>Практикум </vt:lpstr>
      <vt:lpstr>Тезис (идея текста)</vt:lpstr>
      <vt:lpstr>Презентация PowerPoint</vt:lpstr>
      <vt:lpstr>Написание примера - иллюстрации</vt:lpstr>
      <vt:lpstr>Презентация PowerPoint</vt:lpstr>
      <vt:lpstr>Вывод </vt:lpstr>
      <vt:lpstr>Абзацное членение</vt:lpstr>
      <vt:lpstr>Домашнее 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Написание аргумента (примера-иллюстрации)</dc:title>
  <dc:creator>Админ</dc:creator>
  <cp:lastModifiedBy>Админ</cp:lastModifiedBy>
  <cp:revision>3</cp:revision>
  <dcterms:created xsi:type="dcterms:W3CDTF">2024-10-02T16:15:18Z</dcterms:created>
  <dcterms:modified xsi:type="dcterms:W3CDTF">2024-10-07T11:49:26Z</dcterms:modified>
</cp:coreProperties>
</file>