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8" r:id="rId2"/>
    <p:sldId id="397" r:id="rId3"/>
    <p:sldId id="398" r:id="rId4"/>
    <p:sldId id="399" r:id="rId5"/>
    <p:sldId id="400" r:id="rId6"/>
    <p:sldId id="39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89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3247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6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90538" y="571480"/>
            <a:ext cx="8653462" cy="1487487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90000"/>
              </a:lnSpc>
              <a:defRPr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Словари в задачах ЕГЭ</a:t>
            </a:r>
          </a:p>
        </p:txBody>
      </p:sp>
      <p:pic>
        <p:nvPicPr>
          <p:cNvPr id="13314" name="Picture 2" descr="https://cdn.culture.ru/images/c2b6f004-78f8-5c72-9e92-87915cee4d1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7643834" cy="4025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1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3714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/>
              <a:t>Текстовый файл содержит только заглавные буквы латинского алфавита (ABC…Z). Определите символ, который чаще всего встречается в файле.  Если таких символов несколько, выведите тот, который стоит раньше в алфавите.</a:t>
            </a:r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1: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5500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("24-157.txt").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strip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{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))}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создаем словарь через генератор, </a:t>
            </a:r>
            <a:r>
              <a:rPr lang="ru-RU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- ключ , </a:t>
            </a:r>
            <a:r>
              <a:rPr lang="ru-RU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s.count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- значение, </a:t>
            </a:r>
            <a:r>
              <a:rPr lang="ru-RU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из отсортированного множества уникальных символов из файла</a:t>
            </a:r>
          </a:p>
          <a:p>
            <a:pPr marL="0" indent="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максимальное количество букв</a:t>
            </a:r>
          </a:p>
          <a:p>
            <a:pPr marL="0" indent="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""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сама буква</a:t>
            </a:r>
          </a:p>
          <a:p>
            <a:pPr marL="0" indent="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d:</a:t>
            </a:r>
          </a:p>
          <a:p>
            <a:pPr marL="0" indent="62230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])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вывод на экран столбик по порядку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d[x]&gt;m: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m = d[x]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c = x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c,m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2: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86800" cy="1857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 open("24-157.txt").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().strip()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{x: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(x) for x in sorted(set(s))}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max(d, key = lambda x:d[x])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print(c, d[c])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/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3: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86800" cy="2071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 open("24-157.txt").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().strip()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{x: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(x) for x in sorted(set(s))}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max(d, key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/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217</Words>
  <Application>Microsoft Office PowerPoint</Application>
  <PresentationFormat>Экран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Symbol</vt:lpstr>
      <vt:lpstr>Тема Office</vt:lpstr>
      <vt:lpstr>Словари в задачах ЕГЭ</vt:lpstr>
      <vt:lpstr>Пример 1</vt:lpstr>
      <vt:lpstr>Решение 1:</vt:lpstr>
      <vt:lpstr>Решение 2:</vt:lpstr>
      <vt:lpstr>Решение 3: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user</cp:lastModifiedBy>
  <cp:revision>30</cp:revision>
  <dcterms:created xsi:type="dcterms:W3CDTF">2023-01-03T19:21:31Z</dcterms:created>
  <dcterms:modified xsi:type="dcterms:W3CDTF">2023-10-10T08:40:25Z</dcterms:modified>
</cp:coreProperties>
</file>