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8" r:id="rId2"/>
    <p:sldId id="397" r:id="rId3"/>
    <p:sldId id="398" r:id="rId4"/>
    <p:sldId id="399" r:id="rId5"/>
    <p:sldId id="400" r:id="rId6"/>
    <p:sldId id="39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6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F62BE-44E3-4BDD-AEA7-CD312182F9F2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14BE0-1FE5-4FEA-AE6B-7A5B9EDA3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894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3568B-8F2B-43DB-AC85-EB410EB69369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43247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63" Type="http://schemas.openxmlformats.org/officeDocument/2006/relationships/slideLayout" Target="../slideLayouts/slideLayout63.xml"/><Relationship Id="rId84" Type="http://schemas.openxmlformats.org/officeDocument/2006/relationships/slideLayout" Target="../slideLayouts/slideLayout84.xml"/><Relationship Id="rId138" Type="http://schemas.openxmlformats.org/officeDocument/2006/relationships/slideLayout" Target="../slideLayouts/slideLayout138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slideLayout" Target="../slideLayouts/slideLayout123.xml"/><Relationship Id="rId128" Type="http://schemas.openxmlformats.org/officeDocument/2006/relationships/slideLayout" Target="../slideLayouts/slideLayout128.xml"/><Relationship Id="rId14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134" Type="http://schemas.openxmlformats.org/officeDocument/2006/relationships/slideLayout" Target="../slideLayouts/slideLayout134.xml"/><Relationship Id="rId139" Type="http://schemas.openxmlformats.org/officeDocument/2006/relationships/slideLayout" Target="../slideLayouts/slideLayout139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59" Type="http://schemas.openxmlformats.org/officeDocument/2006/relationships/slideLayout" Target="../slideLayouts/slideLayout59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24" Type="http://schemas.openxmlformats.org/officeDocument/2006/relationships/slideLayout" Target="../slideLayouts/slideLayout124.xml"/><Relationship Id="rId129" Type="http://schemas.openxmlformats.org/officeDocument/2006/relationships/slideLayout" Target="../slideLayouts/slideLayout129.xml"/><Relationship Id="rId54" Type="http://schemas.openxmlformats.org/officeDocument/2006/relationships/slideLayout" Target="../slideLayouts/slideLayout54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40" Type="http://schemas.openxmlformats.org/officeDocument/2006/relationships/slideLayout" Target="../slideLayouts/slideLayout14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49" Type="http://schemas.openxmlformats.org/officeDocument/2006/relationships/slideLayout" Target="../slideLayouts/slideLayout49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44" Type="http://schemas.openxmlformats.org/officeDocument/2006/relationships/slideLayout" Target="../slideLayouts/slideLayout44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130" Type="http://schemas.openxmlformats.org/officeDocument/2006/relationships/slideLayout" Target="../slideLayouts/slideLayout130.xml"/><Relationship Id="rId135" Type="http://schemas.openxmlformats.org/officeDocument/2006/relationships/slideLayout" Target="../slideLayouts/slideLayout135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41" Type="http://schemas.openxmlformats.org/officeDocument/2006/relationships/slideLayout" Target="../slideLayouts/slideLayout14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131" Type="http://schemas.openxmlformats.org/officeDocument/2006/relationships/slideLayout" Target="../slideLayouts/slideLayout131.xml"/><Relationship Id="rId136" Type="http://schemas.openxmlformats.org/officeDocument/2006/relationships/slideLayout" Target="../slideLayouts/slideLayout136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26" Type="http://schemas.openxmlformats.org/officeDocument/2006/relationships/slideLayout" Target="../slideLayouts/slideLayout12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142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3.xml"/><Relationship Id="rId25" Type="http://schemas.openxmlformats.org/officeDocument/2006/relationships/slideLayout" Target="../slideLayouts/slideLayout25.xml"/><Relationship Id="rId46" Type="http://schemas.openxmlformats.org/officeDocument/2006/relationships/slideLayout" Target="../slideLayouts/slideLayout46.xml"/><Relationship Id="rId67" Type="http://schemas.openxmlformats.org/officeDocument/2006/relationships/slideLayout" Target="../slideLayouts/slideLayout67.xml"/><Relationship Id="rId116" Type="http://schemas.openxmlformats.org/officeDocument/2006/relationships/slideLayout" Target="../slideLayouts/slideLayout116.xml"/><Relationship Id="rId137" Type="http://schemas.openxmlformats.org/officeDocument/2006/relationships/slideLayout" Target="../slideLayouts/slideLayout13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62" Type="http://schemas.openxmlformats.org/officeDocument/2006/relationships/slideLayout" Target="../slideLayouts/slideLayout62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111" Type="http://schemas.openxmlformats.org/officeDocument/2006/relationships/slideLayout" Target="../slideLayouts/slideLayout111.xml"/><Relationship Id="rId132" Type="http://schemas.openxmlformats.org/officeDocument/2006/relationships/slideLayout" Target="../slideLayouts/slideLayout132.xml"/><Relationship Id="rId15" Type="http://schemas.openxmlformats.org/officeDocument/2006/relationships/slideLayout" Target="../slideLayouts/slideLayout15.xml"/><Relationship Id="rId36" Type="http://schemas.openxmlformats.org/officeDocument/2006/relationships/slideLayout" Target="../slideLayouts/slideLayout36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27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52" Type="http://schemas.openxmlformats.org/officeDocument/2006/relationships/slideLayout" Target="../slideLayouts/slideLayout52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Relationship Id="rId143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47" Type="http://schemas.openxmlformats.org/officeDocument/2006/relationships/slideLayout" Target="../slideLayouts/slideLayout47.xml"/><Relationship Id="rId68" Type="http://schemas.openxmlformats.org/officeDocument/2006/relationships/slideLayout" Target="../slideLayouts/slideLayout68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33" Type="http://schemas.openxmlformats.org/officeDocument/2006/relationships/slideLayout" Target="../slideLayouts/slideLayout133.xml"/><Relationship Id="rId16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0C86-F1CB-491A-8695-5E96F053D3C3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90538" y="571480"/>
            <a:ext cx="8653462" cy="1487487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90000"/>
              </a:lnSpc>
              <a:defRPr/>
            </a:pPr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Словари в задачах ЕГЭ</a:t>
            </a:r>
          </a:p>
        </p:txBody>
      </p:sp>
      <p:pic>
        <p:nvPicPr>
          <p:cNvPr id="13314" name="Picture 2" descr="https://cdn.culture.ru/images/c2b6f004-78f8-5c72-9e92-87915cee4d1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285992"/>
            <a:ext cx="7643834" cy="40257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Пример 1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686800" cy="37147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b="1" dirty="0" smtClean="0"/>
              <a:t>Текстовый файл содержит только заглавные буквы латинского алфавита (ABC…Z). Определите символ, который чаще всего встречается в файле.  Если таких символов несколько, выведите тот, который стоит раньше в алфавите.</a:t>
            </a:r>
          </a:p>
          <a:p>
            <a:endParaRPr lang="ru-RU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Решение 1: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686800" cy="55007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("24-157.txt").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readline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().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strip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{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s.count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sorted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set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))}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создаем словарь через генератор, </a:t>
            </a:r>
            <a:r>
              <a:rPr lang="ru-RU" sz="20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- ключ , </a:t>
            </a:r>
            <a:r>
              <a:rPr lang="ru-RU" sz="20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s.count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) - значение, </a:t>
            </a:r>
            <a:r>
              <a:rPr lang="ru-RU" sz="20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из отсортированного множества уникальных символов из файла</a:t>
            </a:r>
          </a:p>
          <a:p>
            <a:pPr marL="0" indent="0"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0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максимальное количество букв</a:t>
            </a:r>
          </a:p>
          <a:p>
            <a:pPr marL="0" indent="0"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""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сама буква</a:t>
            </a:r>
          </a:p>
          <a:p>
            <a:pPr marL="0" indent="0"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d:</a:t>
            </a:r>
          </a:p>
          <a:p>
            <a:pPr marL="0" indent="622300"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]) </a:t>
            </a:r>
            <a:r>
              <a:rPr lang="ru-RU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вывод на экран столбик по порядку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d[x]&gt;m: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m = d[x]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c = x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c,m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Решение 2: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43050"/>
            <a:ext cx="8686800" cy="18573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 open("24-157.txt").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readline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().strip()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 = {x: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s.count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(x) for x in sorted(set(s))}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 = max(d, key = lambda x:d[x])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print(c, d[c])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/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Решение 3: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8686800" cy="207170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 open("24-157.txt").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readline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().strip()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 = {x: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s.count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(x) for x in sorted(set(s))}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 = max(d, key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s.count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 marL="0" indent="0"/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Заголовок 5"/>
          <p:cNvSpPr>
            <a:spLocks noGrp="1"/>
          </p:cNvSpPr>
          <p:nvPr>
            <p:ph type="title" idx="4294967295"/>
          </p:nvPr>
        </p:nvSpPr>
        <p:spPr>
          <a:xfrm>
            <a:off x="428596" y="1571612"/>
            <a:ext cx="8429652" cy="30384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217</Words>
  <Application>Microsoft Office PowerPoint</Application>
  <PresentationFormat>Экран (4:3)</PresentationFormat>
  <Paragraphs>26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Symbol</vt:lpstr>
      <vt:lpstr>Тема Office</vt:lpstr>
      <vt:lpstr>Словари в задачах ЕГЭ</vt:lpstr>
      <vt:lpstr>Пример 1</vt:lpstr>
      <vt:lpstr>Решение 1:</vt:lpstr>
      <vt:lpstr>Решение 2:</vt:lpstr>
      <vt:lpstr>Решение 3: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Алгоритмизация и программирование. Язык Python</dc:title>
  <dc:creator>elvi.nasibullina@outlook.com</dc:creator>
  <cp:lastModifiedBy>user</cp:lastModifiedBy>
  <cp:revision>30</cp:revision>
  <dcterms:created xsi:type="dcterms:W3CDTF">2023-01-03T19:21:31Z</dcterms:created>
  <dcterms:modified xsi:type="dcterms:W3CDTF">2023-10-10T08:40:25Z</dcterms:modified>
</cp:coreProperties>
</file>