
<file path=[Content_Types].xml><?xml version="1.0" encoding="utf-8"?>
<Types xmlns="http://schemas.openxmlformats.org/package/2006/content-types">
  <Override PartName="/ppt/slideLayouts/slideLayout39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42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69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47.xml" ContentType="application/vnd.openxmlformats-officedocument.presentationml.slideLayout+xml"/>
  <Default Extension="png" ContentType="image/png"/>
  <Override PartName="/ppt/presProps.xml" ContentType="application/vnd.openxmlformats-officedocument.presentationml.presProps+xml"/>
  <Override PartName="/ppt/slideLayouts/slideLayout18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4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22.xml" ContentType="application/vnd.openxmlformats-officedocument.presentationml.slide+xml"/>
  <Override PartName="/ppt/slideLayouts/slideLayout14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32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21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s/slide8.xml" ContentType="application/vnd.openxmlformats-officedocument.presentationml.slide+xml"/>
  <Override PartName="/ppt/slideLayouts/slideLayout59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139.xml" ContentType="application/vnd.openxmlformats-officedocument.presentationml.slideLayout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44.xml" ContentType="application/vnd.openxmlformats-officedocument.presentationml.slideLayout+xml"/>
  <Default Extension="rels" ContentType="application/vnd.openxmlformats-package.relationships+xml"/>
  <Override PartName="/ppt/slides/slide23.xml" ContentType="application/vnd.openxmlformats-officedocument.presentationml.slide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s/slide12.xml" ContentType="application/vnd.openxmlformats-officedocument.presentationml.slide+xml"/>
  <Override PartName="/ppt/slideLayouts/slideLayout1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45.xml" ContentType="application/vnd.openxmlformats-officedocument.presentationml.slideLayout+xml"/>
  <Override PartName="/ppt/slides/slide24.xml" ContentType="application/vnd.openxmlformats-officedocument.presentationml.slide+xml"/>
  <Override PartName="/ppt/slideLayouts/slideLayout16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34.xml" ContentType="application/vnd.openxmlformats-officedocument.presentationml.slideLayout+xml"/>
  <Default Extension="jpeg" ContentType="image/jpeg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3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06" r:id="rId2"/>
    <p:sldId id="307" r:id="rId3"/>
    <p:sldId id="308" r:id="rId4"/>
    <p:sldId id="309" r:id="rId5"/>
    <p:sldId id="310" r:id="rId6"/>
    <p:sldId id="311" r:id="rId7"/>
    <p:sldId id="312" r:id="rId8"/>
    <p:sldId id="313" r:id="rId9"/>
    <p:sldId id="314" r:id="rId10"/>
    <p:sldId id="315" r:id="rId11"/>
    <p:sldId id="316" r:id="rId12"/>
    <p:sldId id="317" r:id="rId13"/>
    <p:sldId id="318" r:id="rId14"/>
    <p:sldId id="319" r:id="rId15"/>
    <p:sldId id="320" r:id="rId16"/>
    <p:sldId id="321" r:id="rId17"/>
    <p:sldId id="322" r:id="rId18"/>
    <p:sldId id="323" r:id="rId19"/>
    <p:sldId id="324" r:id="rId20"/>
    <p:sldId id="325" r:id="rId21"/>
    <p:sldId id="326" r:id="rId22"/>
    <p:sldId id="327" r:id="rId23"/>
    <p:sldId id="328" r:id="rId24"/>
    <p:sldId id="329" r:id="rId25"/>
    <p:sldId id="404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68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E51F40-668D-4E49-95B3-0D64E5C8C4C6}" type="datetimeFigureOut">
              <a:rPr lang="ru-RU" smtClean="0"/>
              <a:pPr/>
              <a:t>26.11.2022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E7211-DA84-42AF-B855-0B11E71C78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E51F40-668D-4E49-95B3-0D64E5C8C4C6}" type="datetimeFigureOut">
              <a:rPr lang="ru-RU" smtClean="0"/>
              <a:pPr/>
              <a:t>26.11.2022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E7211-DA84-42AF-B855-0B11E71C78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9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0" y="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Базы данных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,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11 класс (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Access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)</a:t>
            </a:r>
            <a:endParaRPr lang="ru-RU" sz="1400" i="1" dirty="0">
              <a:solidFill>
                <a:srgbClr val="7F7F7F"/>
              </a:solidFill>
              <a:cs typeface="Arial" charset="0"/>
            </a:endParaRPr>
          </a:p>
        </p:txBody>
      </p:sp>
      <p:sp>
        <p:nvSpPr>
          <p:cNvPr id="4" name="Прямоугольник 3"/>
          <p:cNvSpPr/>
          <p:nvPr userDrawn="1"/>
        </p:nvSpPr>
        <p:spPr>
          <a:xfrm>
            <a:off x="0" y="657225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tabLst>
                <a:tab pos="8791200" algn="r"/>
              </a:tabLst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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К.Ю. Поляков, Е.А. Ерёмин, 201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8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-2019 	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http://kpolyakov.spb.ru</a:t>
            </a:r>
            <a:endParaRPr lang="ru-RU" sz="1400" i="1" dirty="0">
              <a:solidFill>
                <a:srgbClr val="7F7F7F"/>
              </a:solidFill>
              <a:cs typeface="Arial" charset="0"/>
              <a:sym typeface="Symbol" pitchFamily="18" charset="2"/>
            </a:endParaRPr>
          </a:p>
        </p:txBody>
      </p:sp>
      <p:sp>
        <p:nvSpPr>
          <p:cNvPr id="5" name="Line 2"/>
          <p:cNvSpPr>
            <a:spLocks noChangeShapeType="1"/>
          </p:cNvSpPr>
          <p:nvPr userDrawn="1"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310718" y="301272"/>
            <a:ext cx="8376082" cy="471086"/>
          </a:xfrm>
        </p:spPr>
        <p:txBody>
          <a:bodyPr/>
          <a:lstStyle>
            <a:lvl1pPr algn="l">
              <a:defRPr sz="3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04050" y="-20638"/>
            <a:ext cx="2133600" cy="476251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B6FFB-2C2B-476A-AEB5-1E850291D7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0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0" y="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Базы данных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,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11 класс (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Access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)</a:t>
            </a:r>
            <a:endParaRPr lang="ru-RU" sz="1400" i="1" dirty="0">
              <a:solidFill>
                <a:srgbClr val="7F7F7F"/>
              </a:solidFill>
              <a:cs typeface="Arial" charset="0"/>
            </a:endParaRPr>
          </a:p>
        </p:txBody>
      </p:sp>
      <p:sp>
        <p:nvSpPr>
          <p:cNvPr id="4" name="Прямоугольник 3"/>
          <p:cNvSpPr/>
          <p:nvPr userDrawn="1"/>
        </p:nvSpPr>
        <p:spPr>
          <a:xfrm>
            <a:off x="0" y="657225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tabLst>
                <a:tab pos="8791200" algn="r"/>
              </a:tabLst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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К.Ю. Поляков, Е.А. Ерёмин, 201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8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-2019 	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http://kpolyakov.spb.ru</a:t>
            </a:r>
            <a:endParaRPr lang="ru-RU" sz="1400" i="1" dirty="0">
              <a:solidFill>
                <a:srgbClr val="7F7F7F"/>
              </a:solidFill>
              <a:cs typeface="Arial" charset="0"/>
              <a:sym typeface="Symbol" pitchFamily="18" charset="2"/>
            </a:endParaRPr>
          </a:p>
        </p:txBody>
      </p:sp>
      <p:sp>
        <p:nvSpPr>
          <p:cNvPr id="5" name="Line 2"/>
          <p:cNvSpPr>
            <a:spLocks noChangeShapeType="1"/>
          </p:cNvSpPr>
          <p:nvPr userDrawn="1"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310718" y="301272"/>
            <a:ext cx="8376082" cy="471086"/>
          </a:xfrm>
        </p:spPr>
        <p:txBody>
          <a:bodyPr/>
          <a:lstStyle>
            <a:lvl1pPr algn="l">
              <a:defRPr sz="3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04050" y="-20638"/>
            <a:ext cx="2133600" cy="476251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B6FFB-2C2B-476A-AEB5-1E850291D7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1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0" y="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Базы данных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,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11 класс (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Access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)</a:t>
            </a:r>
            <a:endParaRPr lang="ru-RU" sz="1400" i="1" dirty="0">
              <a:solidFill>
                <a:srgbClr val="7F7F7F"/>
              </a:solidFill>
              <a:cs typeface="Arial" charset="0"/>
            </a:endParaRPr>
          </a:p>
        </p:txBody>
      </p:sp>
      <p:sp>
        <p:nvSpPr>
          <p:cNvPr id="4" name="Прямоугольник 3"/>
          <p:cNvSpPr/>
          <p:nvPr userDrawn="1"/>
        </p:nvSpPr>
        <p:spPr>
          <a:xfrm>
            <a:off x="0" y="657225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tabLst>
                <a:tab pos="8791200" algn="r"/>
              </a:tabLst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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К.Ю. Поляков, Е.А. Ерёмин, 201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8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-2019 	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http://kpolyakov.spb.ru</a:t>
            </a:r>
            <a:endParaRPr lang="ru-RU" sz="1400" i="1" dirty="0">
              <a:solidFill>
                <a:srgbClr val="7F7F7F"/>
              </a:solidFill>
              <a:cs typeface="Arial" charset="0"/>
              <a:sym typeface="Symbol" pitchFamily="18" charset="2"/>
            </a:endParaRPr>
          </a:p>
        </p:txBody>
      </p:sp>
      <p:sp>
        <p:nvSpPr>
          <p:cNvPr id="5" name="Line 2"/>
          <p:cNvSpPr>
            <a:spLocks noChangeShapeType="1"/>
          </p:cNvSpPr>
          <p:nvPr userDrawn="1"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310718" y="301272"/>
            <a:ext cx="8376082" cy="471086"/>
          </a:xfrm>
        </p:spPr>
        <p:txBody>
          <a:bodyPr/>
          <a:lstStyle>
            <a:lvl1pPr algn="l">
              <a:defRPr sz="3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04050" y="-20638"/>
            <a:ext cx="2133600" cy="476251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B6FFB-2C2B-476A-AEB5-1E850291D7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2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0" y="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Базы данных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,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11 класс (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Access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)</a:t>
            </a:r>
            <a:endParaRPr lang="ru-RU" sz="1400" i="1" dirty="0">
              <a:solidFill>
                <a:srgbClr val="7F7F7F"/>
              </a:solidFill>
              <a:cs typeface="Arial" charset="0"/>
            </a:endParaRPr>
          </a:p>
        </p:txBody>
      </p:sp>
      <p:sp>
        <p:nvSpPr>
          <p:cNvPr id="4" name="Прямоугольник 3"/>
          <p:cNvSpPr/>
          <p:nvPr userDrawn="1"/>
        </p:nvSpPr>
        <p:spPr>
          <a:xfrm>
            <a:off x="0" y="657225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tabLst>
                <a:tab pos="8791200" algn="r"/>
              </a:tabLst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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К.Ю. Поляков, Е.А. Ерёмин, 201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8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-2019 	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http://kpolyakov.spb.ru</a:t>
            </a:r>
            <a:endParaRPr lang="ru-RU" sz="1400" i="1" dirty="0">
              <a:solidFill>
                <a:srgbClr val="7F7F7F"/>
              </a:solidFill>
              <a:cs typeface="Arial" charset="0"/>
              <a:sym typeface="Symbol" pitchFamily="18" charset="2"/>
            </a:endParaRPr>
          </a:p>
        </p:txBody>
      </p:sp>
      <p:sp>
        <p:nvSpPr>
          <p:cNvPr id="5" name="Line 2"/>
          <p:cNvSpPr>
            <a:spLocks noChangeShapeType="1"/>
          </p:cNvSpPr>
          <p:nvPr userDrawn="1"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310718" y="301272"/>
            <a:ext cx="8376082" cy="471086"/>
          </a:xfrm>
        </p:spPr>
        <p:txBody>
          <a:bodyPr/>
          <a:lstStyle>
            <a:lvl1pPr algn="l">
              <a:defRPr sz="3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04050" y="-20638"/>
            <a:ext cx="2133600" cy="476251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B6FFB-2C2B-476A-AEB5-1E850291D7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3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0" y="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Базы данных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,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11 класс (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Access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)</a:t>
            </a:r>
            <a:endParaRPr lang="ru-RU" sz="1400" i="1" dirty="0">
              <a:solidFill>
                <a:srgbClr val="7F7F7F"/>
              </a:solidFill>
              <a:cs typeface="Arial" charset="0"/>
            </a:endParaRPr>
          </a:p>
        </p:txBody>
      </p:sp>
      <p:sp>
        <p:nvSpPr>
          <p:cNvPr id="4" name="Прямоугольник 3"/>
          <p:cNvSpPr/>
          <p:nvPr userDrawn="1"/>
        </p:nvSpPr>
        <p:spPr>
          <a:xfrm>
            <a:off x="0" y="657225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tabLst>
                <a:tab pos="8791200" algn="r"/>
              </a:tabLst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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К.Ю. Поляков, Е.А. Ерёмин, 201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8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-2019 	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http://kpolyakov.spb.ru</a:t>
            </a:r>
            <a:endParaRPr lang="ru-RU" sz="1400" i="1" dirty="0">
              <a:solidFill>
                <a:srgbClr val="7F7F7F"/>
              </a:solidFill>
              <a:cs typeface="Arial" charset="0"/>
              <a:sym typeface="Symbol" pitchFamily="18" charset="2"/>
            </a:endParaRPr>
          </a:p>
        </p:txBody>
      </p:sp>
      <p:sp>
        <p:nvSpPr>
          <p:cNvPr id="5" name="Line 2"/>
          <p:cNvSpPr>
            <a:spLocks noChangeShapeType="1"/>
          </p:cNvSpPr>
          <p:nvPr userDrawn="1"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310718" y="301272"/>
            <a:ext cx="8376082" cy="471086"/>
          </a:xfrm>
        </p:spPr>
        <p:txBody>
          <a:bodyPr/>
          <a:lstStyle>
            <a:lvl1pPr algn="l">
              <a:defRPr sz="3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04050" y="-20638"/>
            <a:ext cx="2133600" cy="476251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B6FFB-2C2B-476A-AEB5-1E850291D7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4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0" y="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Базы данных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,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11 класс (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Access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)</a:t>
            </a:r>
            <a:endParaRPr lang="ru-RU" sz="1400" i="1" dirty="0">
              <a:solidFill>
                <a:srgbClr val="7F7F7F"/>
              </a:solidFill>
              <a:cs typeface="Arial" charset="0"/>
            </a:endParaRPr>
          </a:p>
        </p:txBody>
      </p:sp>
      <p:sp>
        <p:nvSpPr>
          <p:cNvPr id="4" name="Прямоугольник 3"/>
          <p:cNvSpPr/>
          <p:nvPr userDrawn="1"/>
        </p:nvSpPr>
        <p:spPr>
          <a:xfrm>
            <a:off x="0" y="657225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tabLst>
                <a:tab pos="8791200" algn="r"/>
              </a:tabLst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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К.Ю. Поляков, Е.А. Ерёмин, 201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8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-2019 	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http://kpolyakov.spb.ru</a:t>
            </a:r>
            <a:endParaRPr lang="ru-RU" sz="1400" i="1" dirty="0">
              <a:solidFill>
                <a:srgbClr val="7F7F7F"/>
              </a:solidFill>
              <a:cs typeface="Arial" charset="0"/>
              <a:sym typeface="Symbol" pitchFamily="18" charset="2"/>
            </a:endParaRPr>
          </a:p>
        </p:txBody>
      </p:sp>
      <p:sp>
        <p:nvSpPr>
          <p:cNvPr id="5" name="Line 2"/>
          <p:cNvSpPr>
            <a:spLocks noChangeShapeType="1"/>
          </p:cNvSpPr>
          <p:nvPr userDrawn="1"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310718" y="301272"/>
            <a:ext cx="8376082" cy="471086"/>
          </a:xfrm>
        </p:spPr>
        <p:txBody>
          <a:bodyPr/>
          <a:lstStyle>
            <a:lvl1pPr algn="l">
              <a:defRPr sz="3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04050" y="-20638"/>
            <a:ext cx="2133600" cy="476251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B6FFB-2C2B-476A-AEB5-1E850291D7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5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0" y="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Базы данных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,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11 класс (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Access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)</a:t>
            </a:r>
            <a:endParaRPr lang="ru-RU" sz="1400" i="1" dirty="0">
              <a:solidFill>
                <a:srgbClr val="7F7F7F"/>
              </a:solidFill>
              <a:cs typeface="Arial" charset="0"/>
            </a:endParaRPr>
          </a:p>
        </p:txBody>
      </p:sp>
      <p:sp>
        <p:nvSpPr>
          <p:cNvPr id="4" name="Прямоугольник 3"/>
          <p:cNvSpPr/>
          <p:nvPr userDrawn="1"/>
        </p:nvSpPr>
        <p:spPr>
          <a:xfrm>
            <a:off x="0" y="657225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tabLst>
                <a:tab pos="8791200" algn="r"/>
              </a:tabLst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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К.Ю. Поляков, Е.А. Ерёмин, 201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8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-2019 	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http://kpolyakov.spb.ru</a:t>
            </a:r>
            <a:endParaRPr lang="ru-RU" sz="1400" i="1" dirty="0">
              <a:solidFill>
                <a:srgbClr val="7F7F7F"/>
              </a:solidFill>
              <a:cs typeface="Arial" charset="0"/>
              <a:sym typeface="Symbol" pitchFamily="18" charset="2"/>
            </a:endParaRPr>
          </a:p>
        </p:txBody>
      </p:sp>
      <p:sp>
        <p:nvSpPr>
          <p:cNvPr id="5" name="Line 2"/>
          <p:cNvSpPr>
            <a:spLocks noChangeShapeType="1"/>
          </p:cNvSpPr>
          <p:nvPr userDrawn="1"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310718" y="301272"/>
            <a:ext cx="8376082" cy="471086"/>
          </a:xfrm>
        </p:spPr>
        <p:txBody>
          <a:bodyPr/>
          <a:lstStyle>
            <a:lvl1pPr algn="l">
              <a:defRPr sz="3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04050" y="-20638"/>
            <a:ext cx="2133600" cy="476251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B6FFB-2C2B-476A-AEB5-1E850291D7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6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0" y="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Базы данных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,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11 класс (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Access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)</a:t>
            </a:r>
            <a:endParaRPr lang="ru-RU" sz="1400" i="1" dirty="0">
              <a:solidFill>
                <a:srgbClr val="7F7F7F"/>
              </a:solidFill>
              <a:cs typeface="Arial" charset="0"/>
            </a:endParaRPr>
          </a:p>
        </p:txBody>
      </p:sp>
      <p:sp>
        <p:nvSpPr>
          <p:cNvPr id="4" name="Прямоугольник 3"/>
          <p:cNvSpPr/>
          <p:nvPr userDrawn="1"/>
        </p:nvSpPr>
        <p:spPr>
          <a:xfrm>
            <a:off x="0" y="657225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tabLst>
                <a:tab pos="8791200" algn="r"/>
              </a:tabLst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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К.Ю. Поляков, Е.А. Ерёмин, 201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8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-2019 	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http://kpolyakov.spb.ru</a:t>
            </a:r>
            <a:endParaRPr lang="ru-RU" sz="1400" i="1" dirty="0">
              <a:solidFill>
                <a:srgbClr val="7F7F7F"/>
              </a:solidFill>
              <a:cs typeface="Arial" charset="0"/>
              <a:sym typeface="Symbol" pitchFamily="18" charset="2"/>
            </a:endParaRPr>
          </a:p>
        </p:txBody>
      </p:sp>
      <p:sp>
        <p:nvSpPr>
          <p:cNvPr id="5" name="Line 2"/>
          <p:cNvSpPr>
            <a:spLocks noChangeShapeType="1"/>
          </p:cNvSpPr>
          <p:nvPr userDrawn="1"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310718" y="301272"/>
            <a:ext cx="8376082" cy="471086"/>
          </a:xfrm>
        </p:spPr>
        <p:txBody>
          <a:bodyPr/>
          <a:lstStyle>
            <a:lvl1pPr algn="l">
              <a:defRPr sz="3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04050" y="-20638"/>
            <a:ext cx="2133600" cy="476251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B6FFB-2C2B-476A-AEB5-1E850291D7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7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0" y="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Базы данных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,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11 класс (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Access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)</a:t>
            </a:r>
            <a:endParaRPr lang="ru-RU" sz="1400" i="1" dirty="0">
              <a:solidFill>
                <a:srgbClr val="7F7F7F"/>
              </a:solidFill>
              <a:cs typeface="Arial" charset="0"/>
            </a:endParaRPr>
          </a:p>
        </p:txBody>
      </p:sp>
      <p:sp>
        <p:nvSpPr>
          <p:cNvPr id="4" name="Прямоугольник 3"/>
          <p:cNvSpPr/>
          <p:nvPr userDrawn="1"/>
        </p:nvSpPr>
        <p:spPr>
          <a:xfrm>
            <a:off x="0" y="657225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tabLst>
                <a:tab pos="8791200" algn="r"/>
              </a:tabLst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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К.Ю. Поляков, Е.А. Ерёмин, 201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8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-2019 	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http://kpolyakov.spb.ru</a:t>
            </a:r>
            <a:endParaRPr lang="ru-RU" sz="1400" i="1" dirty="0">
              <a:solidFill>
                <a:srgbClr val="7F7F7F"/>
              </a:solidFill>
              <a:cs typeface="Arial" charset="0"/>
              <a:sym typeface="Symbol" pitchFamily="18" charset="2"/>
            </a:endParaRPr>
          </a:p>
        </p:txBody>
      </p:sp>
      <p:sp>
        <p:nvSpPr>
          <p:cNvPr id="5" name="Line 2"/>
          <p:cNvSpPr>
            <a:spLocks noChangeShapeType="1"/>
          </p:cNvSpPr>
          <p:nvPr userDrawn="1"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310718" y="301272"/>
            <a:ext cx="8376082" cy="471086"/>
          </a:xfrm>
        </p:spPr>
        <p:txBody>
          <a:bodyPr/>
          <a:lstStyle>
            <a:lvl1pPr algn="l">
              <a:defRPr sz="3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04050" y="-20638"/>
            <a:ext cx="2133600" cy="476251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B6FFB-2C2B-476A-AEB5-1E850291D7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8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0" y="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Базы данных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,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11 класс (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Access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)</a:t>
            </a:r>
            <a:endParaRPr lang="ru-RU" sz="1400" i="1" dirty="0">
              <a:solidFill>
                <a:srgbClr val="7F7F7F"/>
              </a:solidFill>
              <a:cs typeface="Arial" charset="0"/>
            </a:endParaRPr>
          </a:p>
        </p:txBody>
      </p:sp>
      <p:sp>
        <p:nvSpPr>
          <p:cNvPr id="4" name="Прямоугольник 3"/>
          <p:cNvSpPr/>
          <p:nvPr userDrawn="1"/>
        </p:nvSpPr>
        <p:spPr>
          <a:xfrm>
            <a:off x="0" y="657225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tabLst>
                <a:tab pos="8791200" algn="r"/>
              </a:tabLst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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К.Ю. Поляков, Е.А. Ерёмин, 201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8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-2019 	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http://kpolyakov.spb.ru</a:t>
            </a:r>
            <a:endParaRPr lang="ru-RU" sz="1400" i="1" dirty="0">
              <a:solidFill>
                <a:srgbClr val="7F7F7F"/>
              </a:solidFill>
              <a:cs typeface="Arial" charset="0"/>
              <a:sym typeface="Symbol" pitchFamily="18" charset="2"/>
            </a:endParaRPr>
          </a:p>
        </p:txBody>
      </p:sp>
      <p:sp>
        <p:nvSpPr>
          <p:cNvPr id="5" name="Line 2"/>
          <p:cNvSpPr>
            <a:spLocks noChangeShapeType="1"/>
          </p:cNvSpPr>
          <p:nvPr userDrawn="1"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310718" y="301272"/>
            <a:ext cx="8376082" cy="471086"/>
          </a:xfrm>
        </p:spPr>
        <p:txBody>
          <a:bodyPr/>
          <a:lstStyle>
            <a:lvl1pPr algn="l">
              <a:defRPr sz="3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04050" y="-20638"/>
            <a:ext cx="2133600" cy="476251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B6FFB-2C2B-476A-AEB5-1E850291D7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E51F40-668D-4E49-95B3-0D64E5C8C4C6}" type="datetimeFigureOut">
              <a:rPr lang="ru-RU" smtClean="0"/>
              <a:pPr/>
              <a:t>26.11.2022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E7211-DA84-42AF-B855-0B11E71C78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9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0" y="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Базы данных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,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11 класс (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Access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)</a:t>
            </a:r>
            <a:endParaRPr lang="ru-RU" sz="1400" i="1" dirty="0">
              <a:solidFill>
                <a:srgbClr val="7F7F7F"/>
              </a:solidFill>
              <a:cs typeface="Arial" charset="0"/>
            </a:endParaRPr>
          </a:p>
        </p:txBody>
      </p:sp>
      <p:sp>
        <p:nvSpPr>
          <p:cNvPr id="4" name="Прямоугольник 3"/>
          <p:cNvSpPr/>
          <p:nvPr userDrawn="1"/>
        </p:nvSpPr>
        <p:spPr>
          <a:xfrm>
            <a:off x="0" y="657225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tabLst>
                <a:tab pos="8791200" algn="r"/>
              </a:tabLst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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К.Ю. Поляков, Е.А. Ерёмин, 201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8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-2019 	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http://kpolyakov.spb.ru</a:t>
            </a:r>
            <a:endParaRPr lang="ru-RU" sz="1400" i="1" dirty="0">
              <a:solidFill>
                <a:srgbClr val="7F7F7F"/>
              </a:solidFill>
              <a:cs typeface="Arial" charset="0"/>
              <a:sym typeface="Symbol" pitchFamily="18" charset="2"/>
            </a:endParaRPr>
          </a:p>
        </p:txBody>
      </p:sp>
      <p:sp>
        <p:nvSpPr>
          <p:cNvPr id="5" name="Line 2"/>
          <p:cNvSpPr>
            <a:spLocks noChangeShapeType="1"/>
          </p:cNvSpPr>
          <p:nvPr userDrawn="1"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310718" y="301272"/>
            <a:ext cx="8376082" cy="471086"/>
          </a:xfrm>
        </p:spPr>
        <p:txBody>
          <a:bodyPr/>
          <a:lstStyle>
            <a:lvl1pPr algn="l">
              <a:defRPr sz="3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04050" y="-20638"/>
            <a:ext cx="2133600" cy="476251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B6FFB-2C2B-476A-AEB5-1E850291D7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0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0" y="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Базы данных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,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11 класс (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Access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)</a:t>
            </a:r>
            <a:endParaRPr lang="ru-RU" sz="1400" i="1" dirty="0">
              <a:solidFill>
                <a:srgbClr val="7F7F7F"/>
              </a:solidFill>
              <a:cs typeface="Arial" charset="0"/>
            </a:endParaRPr>
          </a:p>
        </p:txBody>
      </p:sp>
      <p:sp>
        <p:nvSpPr>
          <p:cNvPr id="4" name="Прямоугольник 3"/>
          <p:cNvSpPr/>
          <p:nvPr userDrawn="1"/>
        </p:nvSpPr>
        <p:spPr>
          <a:xfrm>
            <a:off x="0" y="657225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tabLst>
                <a:tab pos="8791200" algn="r"/>
              </a:tabLst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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К.Ю. Поляков, Е.А. Ерёмин, 201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8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-2019 	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http://kpolyakov.spb.ru</a:t>
            </a:r>
            <a:endParaRPr lang="ru-RU" sz="1400" i="1" dirty="0">
              <a:solidFill>
                <a:srgbClr val="7F7F7F"/>
              </a:solidFill>
              <a:cs typeface="Arial" charset="0"/>
              <a:sym typeface="Symbol" pitchFamily="18" charset="2"/>
            </a:endParaRPr>
          </a:p>
        </p:txBody>
      </p:sp>
      <p:sp>
        <p:nvSpPr>
          <p:cNvPr id="5" name="Line 2"/>
          <p:cNvSpPr>
            <a:spLocks noChangeShapeType="1"/>
          </p:cNvSpPr>
          <p:nvPr userDrawn="1"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310718" y="301272"/>
            <a:ext cx="8376082" cy="471086"/>
          </a:xfrm>
        </p:spPr>
        <p:txBody>
          <a:bodyPr/>
          <a:lstStyle>
            <a:lvl1pPr algn="l">
              <a:defRPr sz="3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04050" y="-20638"/>
            <a:ext cx="2133600" cy="476251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B6FFB-2C2B-476A-AEB5-1E850291D7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1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0" y="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Базы данных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,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11 класс (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Access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)</a:t>
            </a:r>
            <a:endParaRPr lang="ru-RU" sz="1400" i="1" dirty="0">
              <a:solidFill>
                <a:srgbClr val="7F7F7F"/>
              </a:solidFill>
              <a:cs typeface="Arial" charset="0"/>
            </a:endParaRPr>
          </a:p>
        </p:txBody>
      </p:sp>
      <p:sp>
        <p:nvSpPr>
          <p:cNvPr id="4" name="Прямоугольник 3"/>
          <p:cNvSpPr/>
          <p:nvPr userDrawn="1"/>
        </p:nvSpPr>
        <p:spPr>
          <a:xfrm>
            <a:off x="0" y="657225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tabLst>
                <a:tab pos="8791200" algn="r"/>
              </a:tabLst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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К.Ю. Поляков, Е.А. Ерёмин, 201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8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-2019 	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http://kpolyakov.spb.ru</a:t>
            </a:r>
            <a:endParaRPr lang="ru-RU" sz="1400" i="1" dirty="0">
              <a:solidFill>
                <a:srgbClr val="7F7F7F"/>
              </a:solidFill>
              <a:cs typeface="Arial" charset="0"/>
              <a:sym typeface="Symbol" pitchFamily="18" charset="2"/>
            </a:endParaRPr>
          </a:p>
        </p:txBody>
      </p:sp>
      <p:sp>
        <p:nvSpPr>
          <p:cNvPr id="5" name="Line 2"/>
          <p:cNvSpPr>
            <a:spLocks noChangeShapeType="1"/>
          </p:cNvSpPr>
          <p:nvPr userDrawn="1"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310718" y="301272"/>
            <a:ext cx="8376082" cy="471086"/>
          </a:xfrm>
        </p:spPr>
        <p:txBody>
          <a:bodyPr/>
          <a:lstStyle>
            <a:lvl1pPr algn="l">
              <a:defRPr sz="3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04050" y="-20638"/>
            <a:ext cx="2133600" cy="476251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B6FFB-2C2B-476A-AEB5-1E850291D7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2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0" y="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Базы данных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,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11 класс (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Access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)</a:t>
            </a:r>
            <a:endParaRPr lang="ru-RU" sz="1400" i="1" dirty="0">
              <a:solidFill>
                <a:srgbClr val="7F7F7F"/>
              </a:solidFill>
              <a:cs typeface="Arial" charset="0"/>
            </a:endParaRPr>
          </a:p>
        </p:txBody>
      </p:sp>
      <p:sp>
        <p:nvSpPr>
          <p:cNvPr id="4" name="Прямоугольник 3"/>
          <p:cNvSpPr/>
          <p:nvPr userDrawn="1"/>
        </p:nvSpPr>
        <p:spPr>
          <a:xfrm>
            <a:off x="0" y="657225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tabLst>
                <a:tab pos="8791200" algn="r"/>
              </a:tabLst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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К.Ю. Поляков, Е.А. Ерёмин, 201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8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-2019 	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http://kpolyakov.spb.ru</a:t>
            </a:r>
            <a:endParaRPr lang="ru-RU" sz="1400" i="1" dirty="0">
              <a:solidFill>
                <a:srgbClr val="7F7F7F"/>
              </a:solidFill>
              <a:cs typeface="Arial" charset="0"/>
              <a:sym typeface="Symbol" pitchFamily="18" charset="2"/>
            </a:endParaRPr>
          </a:p>
        </p:txBody>
      </p:sp>
      <p:sp>
        <p:nvSpPr>
          <p:cNvPr id="5" name="Line 2"/>
          <p:cNvSpPr>
            <a:spLocks noChangeShapeType="1"/>
          </p:cNvSpPr>
          <p:nvPr userDrawn="1"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310718" y="301272"/>
            <a:ext cx="8376082" cy="471086"/>
          </a:xfrm>
        </p:spPr>
        <p:txBody>
          <a:bodyPr/>
          <a:lstStyle>
            <a:lvl1pPr algn="l">
              <a:defRPr sz="3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04050" y="-20638"/>
            <a:ext cx="2133600" cy="476251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B6FFB-2C2B-476A-AEB5-1E850291D7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3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0" y="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Базы данных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,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11 класс (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Access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)</a:t>
            </a:r>
            <a:endParaRPr lang="ru-RU" sz="1400" i="1" dirty="0">
              <a:solidFill>
                <a:srgbClr val="7F7F7F"/>
              </a:solidFill>
              <a:cs typeface="Arial" charset="0"/>
            </a:endParaRPr>
          </a:p>
        </p:txBody>
      </p:sp>
      <p:sp>
        <p:nvSpPr>
          <p:cNvPr id="4" name="Прямоугольник 3"/>
          <p:cNvSpPr/>
          <p:nvPr userDrawn="1"/>
        </p:nvSpPr>
        <p:spPr>
          <a:xfrm>
            <a:off x="0" y="657225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tabLst>
                <a:tab pos="8791200" algn="r"/>
              </a:tabLst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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К.Ю. Поляков, Е.А. Ерёмин, 201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8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-2019 	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http://kpolyakov.spb.ru</a:t>
            </a:r>
            <a:endParaRPr lang="ru-RU" sz="1400" i="1" dirty="0">
              <a:solidFill>
                <a:srgbClr val="7F7F7F"/>
              </a:solidFill>
              <a:cs typeface="Arial" charset="0"/>
              <a:sym typeface="Symbol" pitchFamily="18" charset="2"/>
            </a:endParaRPr>
          </a:p>
        </p:txBody>
      </p:sp>
      <p:sp>
        <p:nvSpPr>
          <p:cNvPr id="5" name="Line 2"/>
          <p:cNvSpPr>
            <a:spLocks noChangeShapeType="1"/>
          </p:cNvSpPr>
          <p:nvPr userDrawn="1"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310718" y="301272"/>
            <a:ext cx="8376082" cy="471086"/>
          </a:xfrm>
        </p:spPr>
        <p:txBody>
          <a:bodyPr/>
          <a:lstStyle>
            <a:lvl1pPr algn="l">
              <a:defRPr sz="3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04050" y="-20638"/>
            <a:ext cx="2133600" cy="476251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B6FFB-2C2B-476A-AEB5-1E850291D7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4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0" y="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Базы данных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,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11 класс (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Access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)</a:t>
            </a:r>
            <a:endParaRPr lang="ru-RU" sz="1400" i="1" dirty="0">
              <a:solidFill>
                <a:srgbClr val="7F7F7F"/>
              </a:solidFill>
              <a:cs typeface="Arial" charset="0"/>
            </a:endParaRPr>
          </a:p>
        </p:txBody>
      </p:sp>
      <p:sp>
        <p:nvSpPr>
          <p:cNvPr id="4" name="Прямоугольник 3"/>
          <p:cNvSpPr/>
          <p:nvPr userDrawn="1"/>
        </p:nvSpPr>
        <p:spPr>
          <a:xfrm>
            <a:off x="0" y="657225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tabLst>
                <a:tab pos="8791200" algn="r"/>
              </a:tabLst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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К.Ю. Поляков, Е.А. Ерёмин, 201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8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-2019 	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http://kpolyakov.spb.ru</a:t>
            </a:r>
            <a:endParaRPr lang="ru-RU" sz="1400" i="1" dirty="0">
              <a:solidFill>
                <a:srgbClr val="7F7F7F"/>
              </a:solidFill>
              <a:cs typeface="Arial" charset="0"/>
              <a:sym typeface="Symbol" pitchFamily="18" charset="2"/>
            </a:endParaRPr>
          </a:p>
        </p:txBody>
      </p:sp>
      <p:sp>
        <p:nvSpPr>
          <p:cNvPr id="5" name="Line 2"/>
          <p:cNvSpPr>
            <a:spLocks noChangeShapeType="1"/>
          </p:cNvSpPr>
          <p:nvPr userDrawn="1"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310718" y="301272"/>
            <a:ext cx="8376082" cy="471086"/>
          </a:xfrm>
        </p:spPr>
        <p:txBody>
          <a:bodyPr/>
          <a:lstStyle>
            <a:lvl1pPr algn="l">
              <a:defRPr sz="3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04050" y="-20638"/>
            <a:ext cx="2133600" cy="476251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B6FFB-2C2B-476A-AEB5-1E850291D7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5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0" y="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Базы данных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,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11 класс (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Access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)</a:t>
            </a:r>
            <a:endParaRPr lang="ru-RU" sz="1400" i="1" dirty="0">
              <a:solidFill>
                <a:srgbClr val="7F7F7F"/>
              </a:solidFill>
              <a:cs typeface="Arial" charset="0"/>
            </a:endParaRPr>
          </a:p>
        </p:txBody>
      </p:sp>
      <p:sp>
        <p:nvSpPr>
          <p:cNvPr id="4" name="Прямоугольник 3"/>
          <p:cNvSpPr/>
          <p:nvPr userDrawn="1"/>
        </p:nvSpPr>
        <p:spPr>
          <a:xfrm>
            <a:off x="0" y="657225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tabLst>
                <a:tab pos="8791200" algn="r"/>
              </a:tabLst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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К.Ю. Поляков, Е.А. Ерёмин, 201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8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-2019 	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http://kpolyakov.spb.ru</a:t>
            </a:r>
            <a:endParaRPr lang="ru-RU" sz="1400" i="1" dirty="0">
              <a:solidFill>
                <a:srgbClr val="7F7F7F"/>
              </a:solidFill>
              <a:cs typeface="Arial" charset="0"/>
              <a:sym typeface="Symbol" pitchFamily="18" charset="2"/>
            </a:endParaRPr>
          </a:p>
        </p:txBody>
      </p:sp>
      <p:sp>
        <p:nvSpPr>
          <p:cNvPr id="5" name="Line 2"/>
          <p:cNvSpPr>
            <a:spLocks noChangeShapeType="1"/>
          </p:cNvSpPr>
          <p:nvPr userDrawn="1"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310718" y="301272"/>
            <a:ext cx="8376082" cy="471086"/>
          </a:xfrm>
        </p:spPr>
        <p:txBody>
          <a:bodyPr/>
          <a:lstStyle>
            <a:lvl1pPr algn="l">
              <a:defRPr sz="3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04050" y="-20638"/>
            <a:ext cx="2133600" cy="476251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B6FFB-2C2B-476A-AEB5-1E850291D7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6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0" y="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Базы данных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,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11 класс (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Access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)</a:t>
            </a:r>
            <a:endParaRPr lang="ru-RU" sz="1400" i="1" dirty="0">
              <a:solidFill>
                <a:srgbClr val="7F7F7F"/>
              </a:solidFill>
              <a:cs typeface="Arial" charset="0"/>
            </a:endParaRPr>
          </a:p>
        </p:txBody>
      </p:sp>
      <p:sp>
        <p:nvSpPr>
          <p:cNvPr id="4" name="Прямоугольник 3"/>
          <p:cNvSpPr/>
          <p:nvPr userDrawn="1"/>
        </p:nvSpPr>
        <p:spPr>
          <a:xfrm>
            <a:off x="0" y="657225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tabLst>
                <a:tab pos="8791200" algn="r"/>
              </a:tabLst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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К.Ю. Поляков, Е.А. Ерёмин, 201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8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-2019 	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http://kpolyakov.spb.ru</a:t>
            </a:r>
            <a:endParaRPr lang="ru-RU" sz="1400" i="1" dirty="0">
              <a:solidFill>
                <a:srgbClr val="7F7F7F"/>
              </a:solidFill>
              <a:cs typeface="Arial" charset="0"/>
              <a:sym typeface="Symbol" pitchFamily="18" charset="2"/>
            </a:endParaRPr>
          </a:p>
        </p:txBody>
      </p:sp>
      <p:sp>
        <p:nvSpPr>
          <p:cNvPr id="5" name="Line 2"/>
          <p:cNvSpPr>
            <a:spLocks noChangeShapeType="1"/>
          </p:cNvSpPr>
          <p:nvPr userDrawn="1"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310718" y="301272"/>
            <a:ext cx="8376082" cy="471086"/>
          </a:xfrm>
        </p:spPr>
        <p:txBody>
          <a:bodyPr/>
          <a:lstStyle>
            <a:lvl1pPr algn="l">
              <a:defRPr sz="3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04050" y="-20638"/>
            <a:ext cx="2133600" cy="476251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B6FFB-2C2B-476A-AEB5-1E850291D7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7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0" y="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Базы данных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,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11 класс (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Access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)</a:t>
            </a:r>
            <a:endParaRPr lang="ru-RU" sz="1400" i="1" dirty="0">
              <a:solidFill>
                <a:srgbClr val="7F7F7F"/>
              </a:solidFill>
              <a:cs typeface="Arial" charset="0"/>
            </a:endParaRPr>
          </a:p>
        </p:txBody>
      </p:sp>
      <p:sp>
        <p:nvSpPr>
          <p:cNvPr id="4" name="Прямоугольник 3"/>
          <p:cNvSpPr/>
          <p:nvPr userDrawn="1"/>
        </p:nvSpPr>
        <p:spPr>
          <a:xfrm>
            <a:off x="0" y="657225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tabLst>
                <a:tab pos="8791200" algn="r"/>
              </a:tabLst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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К.Ю. Поляков, Е.А. Ерёмин, 201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8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-2019 	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http://kpolyakov.spb.ru</a:t>
            </a:r>
            <a:endParaRPr lang="ru-RU" sz="1400" i="1" dirty="0">
              <a:solidFill>
                <a:srgbClr val="7F7F7F"/>
              </a:solidFill>
              <a:cs typeface="Arial" charset="0"/>
              <a:sym typeface="Symbol" pitchFamily="18" charset="2"/>
            </a:endParaRPr>
          </a:p>
        </p:txBody>
      </p:sp>
      <p:sp>
        <p:nvSpPr>
          <p:cNvPr id="5" name="Line 2"/>
          <p:cNvSpPr>
            <a:spLocks noChangeShapeType="1"/>
          </p:cNvSpPr>
          <p:nvPr userDrawn="1"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310718" y="301272"/>
            <a:ext cx="8376082" cy="471086"/>
          </a:xfrm>
        </p:spPr>
        <p:txBody>
          <a:bodyPr/>
          <a:lstStyle>
            <a:lvl1pPr algn="l">
              <a:defRPr sz="3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04050" y="-20638"/>
            <a:ext cx="2133600" cy="476251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B6FFB-2C2B-476A-AEB5-1E850291D7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8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0" y="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Базы данных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,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11 класс (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Access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)</a:t>
            </a:r>
            <a:endParaRPr lang="ru-RU" sz="1400" i="1" dirty="0">
              <a:solidFill>
                <a:srgbClr val="7F7F7F"/>
              </a:solidFill>
              <a:cs typeface="Arial" charset="0"/>
            </a:endParaRPr>
          </a:p>
        </p:txBody>
      </p:sp>
      <p:sp>
        <p:nvSpPr>
          <p:cNvPr id="4" name="Прямоугольник 3"/>
          <p:cNvSpPr/>
          <p:nvPr userDrawn="1"/>
        </p:nvSpPr>
        <p:spPr>
          <a:xfrm>
            <a:off x="0" y="657225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tabLst>
                <a:tab pos="8791200" algn="r"/>
              </a:tabLst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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К.Ю. Поляков, Е.А. Ерёмин, 201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8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-2019 	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http://kpolyakov.spb.ru</a:t>
            </a:r>
            <a:endParaRPr lang="ru-RU" sz="1400" i="1" dirty="0">
              <a:solidFill>
                <a:srgbClr val="7F7F7F"/>
              </a:solidFill>
              <a:cs typeface="Arial" charset="0"/>
              <a:sym typeface="Symbol" pitchFamily="18" charset="2"/>
            </a:endParaRPr>
          </a:p>
        </p:txBody>
      </p:sp>
      <p:sp>
        <p:nvSpPr>
          <p:cNvPr id="5" name="Line 2"/>
          <p:cNvSpPr>
            <a:spLocks noChangeShapeType="1"/>
          </p:cNvSpPr>
          <p:nvPr userDrawn="1"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310718" y="301272"/>
            <a:ext cx="8376082" cy="471086"/>
          </a:xfrm>
        </p:spPr>
        <p:txBody>
          <a:bodyPr/>
          <a:lstStyle>
            <a:lvl1pPr algn="l">
              <a:defRPr sz="3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04050" y="-20638"/>
            <a:ext cx="2133600" cy="476251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B6FFB-2C2B-476A-AEB5-1E850291D7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0" y="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Базы данных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,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11 класс (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Access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)</a:t>
            </a:r>
            <a:endParaRPr lang="ru-RU" sz="1400" i="1" dirty="0">
              <a:solidFill>
                <a:srgbClr val="7F7F7F"/>
              </a:solidFill>
              <a:cs typeface="Arial" charset="0"/>
            </a:endParaRPr>
          </a:p>
        </p:txBody>
      </p:sp>
      <p:sp>
        <p:nvSpPr>
          <p:cNvPr id="4" name="Прямоугольник 3"/>
          <p:cNvSpPr/>
          <p:nvPr userDrawn="1"/>
        </p:nvSpPr>
        <p:spPr>
          <a:xfrm>
            <a:off x="0" y="657225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tabLst>
                <a:tab pos="8791200" algn="r"/>
              </a:tabLst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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К.Ю. Поляков, Е.А. Ерёмин, 201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8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-2019 	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http://kpolyakov.spb.ru</a:t>
            </a:r>
            <a:endParaRPr lang="ru-RU" sz="1400" i="1" dirty="0">
              <a:solidFill>
                <a:srgbClr val="7F7F7F"/>
              </a:solidFill>
              <a:cs typeface="Arial" charset="0"/>
              <a:sym typeface="Symbol" pitchFamily="18" charset="2"/>
            </a:endParaRPr>
          </a:p>
        </p:txBody>
      </p:sp>
      <p:sp>
        <p:nvSpPr>
          <p:cNvPr id="5" name="Line 2"/>
          <p:cNvSpPr>
            <a:spLocks noChangeShapeType="1"/>
          </p:cNvSpPr>
          <p:nvPr userDrawn="1"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310718" y="301272"/>
            <a:ext cx="8376082" cy="471086"/>
          </a:xfrm>
        </p:spPr>
        <p:txBody>
          <a:bodyPr/>
          <a:lstStyle>
            <a:lvl1pPr algn="l">
              <a:defRPr sz="3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04050" y="-20638"/>
            <a:ext cx="2133600" cy="476251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B6FFB-2C2B-476A-AEB5-1E850291D7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9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0" y="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Базы данных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,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11 класс (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Access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)</a:t>
            </a:r>
            <a:endParaRPr lang="ru-RU" sz="1400" i="1" dirty="0">
              <a:solidFill>
                <a:srgbClr val="7F7F7F"/>
              </a:solidFill>
              <a:cs typeface="Arial" charset="0"/>
            </a:endParaRPr>
          </a:p>
        </p:txBody>
      </p:sp>
      <p:sp>
        <p:nvSpPr>
          <p:cNvPr id="4" name="Прямоугольник 3"/>
          <p:cNvSpPr/>
          <p:nvPr userDrawn="1"/>
        </p:nvSpPr>
        <p:spPr>
          <a:xfrm>
            <a:off x="0" y="657225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tabLst>
                <a:tab pos="8791200" algn="r"/>
              </a:tabLst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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К.Ю. Поляков, Е.А. Ерёмин, 201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8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-2019 	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http://kpolyakov.spb.ru</a:t>
            </a:r>
            <a:endParaRPr lang="ru-RU" sz="1400" i="1" dirty="0">
              <a:solidFill>
                <a:srgbClr val="7F7F7F"/>
              </a:solidFill>
              <a:cs typeface="Arial" charset="0"/>
              <a:sym typeface="Symbol" pitchFamily="18" charset="2"/>
            </a:endParaRPr>
          </a:p>
        </p:txBody>
      </p:sp>
      <p:sp>
        <p:nvSpPr>
          <p:cNvPr id="5" name="Line 2"/>
          <p:cNvSpPr>
            <a:spLocks noChangeShapeType="1"/>
          </p:cNvSpPr>
          <p:nvPr userDrawn="1"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310718" y="301272"/>
            <a:ext cx="8376082" cy="471086"/>
          </a:xfrm>
        </p:spPr>
        <p:txBody>
          <a:bodyPr/>
          <a:lstStyle>
            <a:lvl1pPr algn="l">
              <a:defRPr sz="3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04050" y="-20638"/>
            <a:ext cx="2133600" cy="476251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B6FFB-2C2B-476A-AEB5-1E850291D7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0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0" y="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Базы данных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,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11 класс (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Access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)</a:t>
            </a:r>
            <a:endParaRPr lang="ru-RU" sz="1400" i="1" dirty="0">
              <a:solidFill>
                <a:srgbClr val="7F7F7F"/>
              </a:solidFill>
              <a:cs typeface="Arial" charset="0"/>
            </a:endParaRPr>
          </a:p>
        </p:txBody>
      </p:sp>
      <p:sp>
        <p:nvSpPr>
          <p:cNvPr id="4" name="Прямоугольник 3"/>
          <p:cNvSpPr/>
          <p:nvPr userDrawn="1"/>
        </p:nvSpPr>
        <p:spPr>
          <a:xfrm>
            <a:off x="0" y="657225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tabLst>
                <a:tab pos="8791200" algn="r"/>
              </a:tabLst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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К.Ю. Поляков, Е.А. Ерёмин, 201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8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-2019 	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http://kpolyakov.spb.ru</a:t>
            </a:r>
            <a:endParaRPr lang="ru-RU" sz="1400" i="1" dirty="0">
              <a:solidFill>
                <a:srgbClr val="7F7F7F"/>
              </a:solidFill>
              <a:cs typeface="Arial" charset="0"/>
              <a:sym typeface="Symbol" pitchFamily="18" charset="2"/>
            </a:endParaRPr>
          </a:p>
        </p:txBody>
      </p:sp>
      <p:sp>
        <p:nvSpPr>
          <p:cNvPr id="5" name="Line 2"/>
          <p:cNvSpPr>
            <a:spLocks noChangeShapeType="1"/>
          </p:cNvSpPr>
          <p:nvPr userDrawn="1"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310718" y="301272"/>
            <a:ext cx="8376082" cy="471086"/>
          </a:xfrm>
        </p:spPr>
        <p:txBody>
          <a:bodyPr/>
          <a:lstStyle>
            <a:lvl1pPr algn="l">
              <a:defRPr sz="3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04050" y="-20638"/>
            <a:ext cx="2133600" cy="476251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B6FFB-2C2B-476A-AEB5-1E850291D7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1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0" y="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Базы данных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,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11 класс (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Access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)</a:t>
            </a:r>
            <a:endParaRPr lang="ru-RU" sz="1400" i="1" dirty="0">
              <a:solidFill>
                <a:srgbClr val="7F7F7F"/>
              </a:solidFill>
              <a:cs typeface="Arial" charset="0"/>
            </a:endParaRPr>
          </a:p>
        </p:txBody>
      </p:sp>
      <p:sp>
        <p:nvSpPr>
          <p:cNvPr id="4" name="Прямоугольник 3"/>
          <p:cNvSpPr/>
          <p:nvPr userDrawn="1"/>
        </p:nvSpPr>
        <p:spPr>
          <a:xfrm>
            <a:off x="0" y="657225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tabLst>
                <a:tab pos="8791200" algn="r"/>
              </a:tabLst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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К.Ю. Поляков, Е.А. Ерёмин, 201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8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-2019 	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http://kpolyakov.spb.ru</a:t>
            </a:r>
            <a:endParaRPr lang="ru-RU" sz="1400" i="1" dirty="0">
              <a:solidFill>
                <a:srgbClr val="7F7F7F"/>
              </a:solidFill>
              <a:cs typeface="Arial" charset="0"/>
              <a:sym typeface="Symbol" pitchFamily="18" charset="2"/>
            </a:endParaRPr>
          </a:p>
        </p:txBody>
      </p:sp>
      <p:sp>
        <p:nvSpPr>
          <p:cNvPr id="5" name="Line 2"/>
          <p:cNvSpPr>
            <a:spLocks noChangeShapeType="1"/>
          </p:cNvSpPr>
          <p:nvPr userDrawn="1"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310718" y="301272"/>
            <a:ext cx="8376082" cy="471086"/>
          </a:xfrm>
        </p:spPr>
        <p:txBody>
          <a:bodyPr/>
          <a:lstStyle>
            <a:lvl1pPr algn="l">
              <a:defRPr sz="3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04050" y="-20638"/>
            <a:ext cx="2133600" cy="476251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B6FFB-2C2B-476A-AEB5-1E850291D7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2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0" y="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Базы данных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,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11 класс (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Access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)</a:t>
            </a:r>
            <a:endParaRPr lang="ru-RU" sz="1400" i="1" dirty="0">
              <a:solidFill>
                <a:srgbClr val="7F7F7F"/>
              </a:solidFill>
              <a:cs typeface="Arial" charset="0"/>
            </a:endParaRPr>
          </a:p>
        </p:txBody>
      </p:sp>
      <p:sp>
        <p:nvSpPr>
          <p:cNvPr id="4" name="Прямоугольник 3"/>
          <p:cNvSpPr/>
          <p:nvPr userDrawn="1"/>
        </p:nvSpPr>
        <p:spPr>
          <a:xfrm>
            <a:off x="0" y="657225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tabLst>
                <a:tab pos="8791200" algn="r"/>
              </a:tabLst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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К.Ю. Поляков, Е.А. Ерёмин, 201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8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-2019 	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http://kpolyakov.spb.ru</a:t>
            </a:r>
            <a:endParaRPr lang="ru-RU" sz="1400" i="1" dirty="0">
              <a:solidFill>
                <a:srgbClr val="7F7F7F"/>
              </a:solidFill>
              <a:cs typeface="Arial" charset="0"/>
              <a:sym typeface="Symbol" pitchFamily="18" charset="2"/>
            </a:endParaRPr>
          </a:p>
        </p:txBody>
      </p:sp>
      <p:sp>
        <p:nvSpPr>
          <p:cNvPr id="5" name="Line 2"/>
          <p:cNvSpPr>
            <a:spLocks noChangeShapeType="1"/>
          </p:cNvSpPr>
          <p:nvPr userDrawn="1"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310718" y="301272"/>
            <a:ext cx="8376082" cy="471086"/>
          </a:xfrm>
        </p:spPr>
        <p:txBody>
          <a:bodyPr/>
          <a:lstStyle>
            <a:lvl1pPr algn="l">
              <a:defRPr sz="3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04050" y="-20638"/>
            <a:ext cx="2133600" cy="476251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B6FFB-2C2B-476A-AEB5-1E850291D7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3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0" y="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Базы данных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,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11 класс (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Access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)</a:t>
            </a:r>
            <a:endParaRPr lang="ru-RU" sz="1400" i="1" dirty="0">
              <a:solidFill>
                <a:srgbClr val="7F7F7F"/>
              </a:solidFill>
              <a:cs typeface="Arial" charset="0"/>
            </a:endParaRPr>
          </a:p>
        </p:txBody>
      </p:sp>
      <p:sp>
        <p:nvSpPr>
          <p:cNvPr id="4" name="Прямоугольник 3"/>
          <p:cNvSpPr/>
          <p:nvPr userDrawn="1"/>
        </p:nvSpPr>
        <p:spPr>
          <a:xfrm>
            <a:off x="0" y="657225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tabLst>
                <a:tab pos="8791200" algn="r"/>
              </a:tabLst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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К.Ю. Поляков, Е.А. Ерёмин, 201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8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-2019 	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http://kpolyakov.spb.ru</a:t>
            </a:r>
            <a:endParaRPr lang="ru-RU" sz="1400" i="1" dirty="0">
              <a:solidFill>
                <a:srgbClr val="7F7F7F"/>
              </a:solidFill>
              <a:cs typeface="Arial" charset="0"/>
              <a:sym typeface="Symbol" pitchFamily="18" charset="2"/>
            </a:endParaRPr>
          </a:p>
        </p:txBody>
      </p:sp>
      <p:sp>
        <p:nvSpPr>
          <p:cNvPr id="5" name="Line 2"/>
          <p:cNvSpPr>
            <a:spLocks noChangeShapeType="1"/>
          </p:cNvSpPr>
          <p:nvPr userDrawn="1"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310718" y="301272"/>
            <a:ext cx="8376082" cy="471086"/>
          </a:xfrm>
        </p:spPr>
        <p:txBody>
          <a:bodyPr/>
          <a:lstStyle>
            <a:lvl1pPr algn="l">
              <a:defRPr sz="3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04050" y="-20638"/>
            <a:ext cx="2133600" cy="476251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B6FFB-2C2B-476A-AEB5-1E850291D7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4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0" y="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Базы данных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,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11 класс (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Access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)</a:t>
            </a:r>
            <a:endParaRPr lang="ru-RU" sz="1400" i="1" dirty="0">
              <a:solidFill>
                <a:srgbClr val="7F7F7F"/>
              </a:solidFill>
              <a:cs typeface="Arial" charset="0"/>
            </a:endParaRPr>
          </a:p>
        </p:txBody>
      </p:sp>
      <p:sp>
        <p:nvSpPr>
          <p:cNvPr id="4" name="Прямоугольник 3"/>
          <p:cNvSpPr/>
          <p:nvPr userDrawn="1"/>
        </p:nvSpPr>
        <p:spPr>
          <a:xfrm>
            <a:off x="0" y="657225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tabLst>
                <a:tab pos="8791200" algn="r"/>
              </a:tabLst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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К.Ю. Поляков, Е.А. Ерёмин, 201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8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-2019 	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http://kpolyakov.spb.ru</a:t>
            </a:r>
            <a:endParaRPr lang="ru-RU" sz="1400" i="1" dirty="0">
              <a:solidFill>
                <a:srgbClr val="7F7F7F"/>
              </a:solidFill>
              <a:cs typeface="Arial" charset="0"/>
              <a:sym typeface="Symbol" pitchFamily="18" charset="2"/>
            </a:endParaRPr>
          </a:p>
        </p:txBody>
      </p:sp>
      <p:sp>
        <p:nvSpPr>
          <p:cNvPr id="5" name="Line 2"/>
          <p:cNvSpPr>
            <a:spLocks noChangeShapeType="1"/>
          </p:cNvSpPr>
          <p:nvPr userDrawn="1"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310718" y="301272"/>
            <a:ext cx="8376082" cy="471086"/>
          </a:xfrm>
        </p:spPr>
        <p:txBody>
          <a:bodyPr/>
          <a:lstStyle>
            <a:lvl1pPr algn="l">
              <a:defRPr sz="3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04050" y="-20638"/>
            <a:ext cx="2133600" cy="476251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B6FFB-2C2B-476A-AEB5-1E850291D7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5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0" y="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Базы данных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,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11 класс (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Access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)</a:t>
            </a:r>
            <a:endParaRPr lang="ru-RU" sz="1400" i="1" dirty="0">
              <a:solidFill>
                <a:srgbClr val="7F7F7F"/>
              </a:solidFill>
              <a:cs typeface="Arial" charset="0"/>
            </a:endParaRPr>
          </a:p>
        </p:txBody>
      </p:sp>
      <p:sp>
        <p:nvSpPr>
          <p:cNvPr id="4" name="Прямоугольник 3"/>
          <p:cNvSpPr/>
          <p:nvPr userDrawn="1"/>
        </p:nvSpPr>
        <p:spPr>
          <a:xfrm>
            <a:off x="0" y="657225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tabLst>
                <a:tab pos="8791200" algn="r"/>
              </a:tabLst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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К.Ю. Поляков, Е.А. Ерёмин, 201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8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-2019 	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http://kpolyakov.spb.ru</a:t>
            </a:r>
            <a:endParaRPr lang="ru-RU" sz="1400" i="1" dirty="0">
              <a:solidFill>
                <a:srgbClr val="7F7F7F"/>
              </a:solidFill>
              <a:cs typeface="Arial" charset="0"/>
              <a:sym typeface="Symbol" pitchFamily="18" charset="2"/>
            </a:endParaRPr>
          </a:p>
        </p:txBody>
      </p:sp>
      <p:sp>
        <p:nvSpPr>
          <p:cNvPr id="5" name="Line 2"/>
          <p:cNvSpPr>
            <a:spLocks noChangeShapeType="1"/>
          </p:cNvSpPr>
          <p:nvPr userDrawn="1"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310718" y="301272"/>
            <a:ext cx="8376082" cy="471086"/>
          </a:xfrm>
        </p:spPr>
        <p:txBody>
          <a:bodyPr/>
          <a:lstStyle>
            <a:lvl1pPr algn="l">
              <a:defRPr sz="3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04050" y="-20638"/>
            <a:ext cx="2133600" cy="476251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B6FFB-2C2B-476A-AEB5-1E850291D7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6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0" y="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Базы данных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,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11 класс (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Access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)</a:t>
            </a:r>
            <a:endParaRPr lang="ru-RU" sz="1400" i="1" dirty="0">
              <a:solidFill>
                <a:srgbClr val="7F7F7F"/>
              </a:solidFill>
              <a:cs typeface="Arial" charset="0"/>
            </a:endParaRPr>
          </a:p>
        </p:txBody>
      </p:sp>
      <p:sp>
        <p:nvSpPr>
          <p:cNvPr id="4" name="Прямоугольник 3"/>
          <p:cNvSpPr/>
          <p:nvPr userDrawn="1"/>
        </p:nvSpPr>
        <p:spPr>
          <a:xfrm>
            <a:off x="0" y="657225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tabLst>
                <a:tab pos="8791200" algn="r"/>
              </a:tabLst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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К.Ю. Поляков, Е.А. Ерёмин, 201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8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-2019 	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http://kpolyakov.spb.ru</a:t>
            </a:r>
            <a:endParaRPr lang="ru-RU" sz="1400" i="1" dirty="0">
              <a:solidFill>
                <a:srgbClr val="7F7F7F"/>
              </a:solidFill>
              <a:cs typeface="Arial" charset="0"/>
              <a:sym typeface="Symbol" pitchFamily="18" charset="2"/>
            </a:endParaRPr>
          </a:p>
        </p:txBody>
      </p:sp>
      <p:sp>
        <p:nvSpPr>
          <p:cNvPr id="5" name="Line 2"/>
          <p:cNvSpPr>
            <a:spLocks noChangeShapeType="1"/>
          </p:cNvSpPr>
          <p:nvPr userDrawn="1"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310718" y="301272"/>
            <a:ext cx="8376082" cy="471086"/>
          </a:xfrm>
        </p:spPr>
        <p:txBody>
          <a:bodyPr/>
          <a:lstStyle>
            <a:lvl1pPr algn="l">
              <a:defRPr sz="3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04050" y="-20638"/>
            <a:ext cx="2133600" cy="476251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B6FFB-2C2B-476A-AEB5-1E850291D7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7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0" y="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Базы данных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,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11 класс (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Access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)</a:t>
            </a:r>
            <a:endParaRPr lang="ru-RU" sz="1400" i="1" dirty="0">
              <a:solidFill>
                <a:srgbClr val="7F7F7F"/>
              </a:solidFill>
              <a:cs typeface="Arial" charset="0"/>
            </a:endParaRPr>
          </a:p>
        </p:txBody>
      </p:sp>
      <p:sp>
        <p:nvSpPr>
          <p:cNvPr id="4" name="Прямоугольник 3"/>
          <p:cNvSpPr/>
          <p:nvPr userDrawn="1"/>
        </p:nvSpPr>
        <p:spPr>
          <a:xfrm>
            <a:off x="0" y="657225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tabLst>
                <a:tab pos="8791200" algn="r"/>
              </a:tabLst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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К.Ю. Поляков, Е.А. Ерёмин, 201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8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-2019 	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http://kpolyakov.spb.ru</a:t>
            </a:r>
            <a:endParaRPr lang="ru-RU" sz="1400" i="1" dirty="0">
              <a:solidFill>
                <a:srgbClr val="7F7F7F"/>
              </a:solidFill>
              <a:cs typeface="Arial" charset="0"/>
              <a:sym typeface="Symbol" pitchFamily="18" charset="2"/>
            </a:endParaRPr>
          </a:p>
        </p:txBody>
      </p:sp>
      <p:sp>
        <p:nvSpPr>
          <p:cNvPr id="5" name="Line 2"/>
          <p:cNvSpPr>
            <a:spLocks noChangeShapeType="1"/>
          </p:cNvSpPr>
          <p:nvPr userDrawn="1"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310718" y="301272"/>
            <a:ext cx="8376082" cy="471086"/>
          </a:xfrm>
        </p:spPr>
        <p:txBody>
          <a:bodyPr/>
          <a:lstStyle>
            <a:lvl1pPr algn="l">
              <a:defRPr sz="3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04050" y="-20638"/>
            <a:ext cx="2133600" cy="476251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B6FFB-2C2B-476A-AEB5-1E850291D7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8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0" y="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Базы данных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,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11 класс (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Access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)</a:t>
            </a:r>
            <a:endParaRPr lang="ru-RU" sz="1400" i="1" dirty="0">
              <a:solidFill>
                <a:srgbClr val="7F7F7F"/>
              </a:solidFill>
              <a:cs typeface="Arial" charset="0"/>
            </a:endParaRPr>
          </a:p>
        </p:txBody>
      </p:sp>
      <p:sp>
        <p:nvSpPr>
          <p:cNvPr id="4" name="Прямоугольник 3"/>
          <p:cNvSpPr/>
          <p:nvPr userDrawn="1"/>
        </p:nvSpPr>
        <p:spPr>
          <a:xfrm>
            <a:off x="0" y="657225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tabLst>
                <a:tab pos="8791200" algn="r"/>
              </a:tabLst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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К.Ю. Поляков, Е.А. Ерёмин, 201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8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-2019 	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http://kpolyakov.spb.ru</a:t>
            </a:r>
            <a:endParaRPr lang="ru-RU" sz="1400" i="1" dirty="0">
              <a:solidFill>
                <a:srgbClr val="7F7F7F"/>
              </a:solidFill>
              <a:cs typeface="Arial" charset="0"/>
              <a:sym typeface="Symbol" pitchFamily="18" charset="2"/>
            </a:endParaRPr>
          </a:p>
        </p:txBody>
      </p:sp>
      <p:sp>
        <p:nvSpPr>
          <p:cNvPr id="5" name="Line 2"/>
          <p:cNvSpPr>
            <a:spLocks noChangeShapeType="1"/>
          </p:cNvSpPr>
          <p:nvPr userDrawn="1"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310718" y="301272"/>
            <a:ext cx="8376082" cy="471086"/>
          </a:xfrm>
        </p:spPr>
        <p:txBody>
          <a:bodyPr/>
          <a:lstStyle>
            <a:lvl1pPr algn="l">
              <a:defRPr sz="3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04050" y="-20638"/>
            <a:ext cx="2133600" cy="476251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B6FFB-2C2B-476A-AEB5-1E850291D7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0" y="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Базы данных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,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11 класс (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Access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)</a:t>
            </a:r>
            <a:endParaRPr lang="ru-RU" sz="1400" i="1" dirty="0">
              <a:solidFill>
                <a:srgbClr val="7F7F7F"/>
              </a:solidFill>
              <a:cs typeface="Arial" charset="0"/>
            </a:endParaRPr>
          </a:p>
        </p:txBody>
      </p:sp>
      <p:sp>
        <p:nvSpPr>
          <p:cNvPr id="4" name="Прямоугольник 3"/>
          <p:cNvSpPr/>
          <p:nvPr userDrawn="1"/>
        </p:nvSpPr>
        <p:spPr>
          <a:xfrm>
            <a:off x="0" y="657225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tabLst>
                <a:tab pos="8791200" algn="r"/>
              </a:tabLst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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К.Ю. Поляков, Е.А. Ерёмин, 201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8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-2019 	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http://kpolyakov.spb.ru</a:t>
            </a:r>
            <a:endParaRPr lang="ru-RU" sz="1400" i="1" dirty="0">
              <a:solidFill>
                <a:srgbClr val="7F7F7F"/>
              </a:solidFill>
              <a:cs typeface="Arial" charset="0"/>
              <a:sym typeface="Symbol" pitchFamily="18" charset="2"/>
            </a:endParaRPr>
          </a:p>
        </p:txBody>
      </p:sp>
      <p:sp>
        <p:nvSpPr>
          <p:cNvPr id="5" name="Line 2"/>
          <p:cNvSpPr>
            <a:spLocks noChangeShapeType="1"/>
          </p:cNvSpPr>
          <p:nvPr userDrawn="1"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310718" y="301272"/>
            <a:ext cx="8376082" cy="471086"/>
          </a:xfrm>
        </p:spPr>
        <p:txBody>
          <a:bodyPr/>
          <a:lstStyle>
            <a:lvl1pPr algn="l">
              <a:defRPr sz="3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04050" y="-20638"/>
            <a:ext cx="2133600" cy="476251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B6FFB-2C2B-476A-AEB5-1E850291D7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9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0" y="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Базы данных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,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11 класс (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Access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)</a:t>
            </a:r>
            <a:endParaRPr lang="ru-RU" sz="1400" i="1" dirty="0">
              <a:solidFill>
                <a:srgbClr val="7F7F7F"/>
              </a:solidFill>
              <a:cs typeface="Arial" charset="0"/>
            </a:endParaRPr>
          </a:p>
        </p:txBody>
      </p:sp>
      <p:sp>
        <p:nvSpPr>
          <p:cNvPr id="4" name="Прямоугольник 3"/>
          <p:cNvSpPr/>
          <p:nvPr userDrawn="1"/>
        </p:nvSpPr>
        <p:spPr>
          <a:xfrm>
            <a:off x="0" y="657225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tabLst>
                <a:tab pos="8791200" algn="r"/>
              </a:tabLst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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К.Ю. Поляков, Е.А. Ерёмин, 201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8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-2019 	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http://kpolyakov.spb.ru</a:t>
            </a:r>
            <a:endParaRPr lang="ru-RU" sz="1400" i="1" dirty="0">
              <a:solidFill>
                <a:srgbClr val="7F7F7F"/>
              </a:solidFill>
              <a:cs typeface="Arial" charset="0"/>
              <a:sym typeface="Symbol" pitchFamily="18" charset="2"/>
            </a:endParaRPr>
          </a:p>
        </p:txBody>
      </p:sp>
      <p:sp>
        <p:nvSpPr>
          <p:cNvPr id="5" name="Line 2"/>
          <p:cNvSpPr>
            <a:spLocks noChangeShapeType="1"/>
          </p:cNvSpPr>
          <p:nvPr userDrawn="1"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310718" y="301272"/>
            <a:ext cx="8376082" cy="471086"/>
          </a:xfrm>
        </p:spPr>
        <p:txBody>
          <a:bodyPr/>
          <a:lstStyle>
            <a:lvl1pPr algn="l">
              <a:defRPr sz="3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04050" y="-20638"/>
            <a:ext cx="2133600" cy="476251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B6FFB-2C2B-476A-AEB5-1E850291D7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0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0" y="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Базы данных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,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11 класс (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Access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)</a:t>
            </a:r>
            <a:endParaRPr lang="ru-RU" sz="1400" i="1" dirty="0">
              <a:solidFill>
                <a:srgbClr val="7F7F7F"/>
              </a:solidFill>
              <a:cs typeface="Arial" charset="0"/>
            </a:endParaRPr>
          </a:p>
        </p:txBody>
      </p:sp>
      <p:sp>
        <p:nvSpPr>
          <p:cNvPr id="4" name="Прямоугольник 3"/>
          <p:cNvSpPr/>
          <p:nvPr userDrawn="1"/>
        </p:nvSpPr>
        <p:spPr>
          <a:xfrm>
            <a:off x="0" y="657225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tabLst>
                <a:tab pos="8791200" algn="r"/>
              </a:tabLst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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К.Ю. Поляков, Е.А. Ерёмин, 201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8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-2019 	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http://kpolyakov.spb.ru</a:t>
            </a:r>
            <a:endParaRPr lang="ru-RU" sz="1400" i="1" dirty="0">
              <a:solidFill>
                <a:srgbClr val="7F7F7F"/>
              </a:solidFill>
              <a:cs typeface="Arial" charset="0"/>
              <a:sym typeface="Symbol" pitchFamily="18" charset="2"/>
            </a:endParaRPr>
          </a:p>
        </p:txBody>
      </p:sp>
      <p:sp>
        <p:nvSpPr>
          <p:cNvPr id="5" name="Line 2"/>
          <p:cNvSpPr>
            <a:spLocks noChangeShapeType="1"/>
          </p:cNvSpPr>
          <p:nvPr userDrawn="1"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310718" y="301272"/>
            <a:ext cx="8376082" cy="471086"/>
          </a:xfrm>
        </p:spPr>
        <p:txBody>
          <a:bodyPr/>
          <a:lstStyle>
            <a:lvl1pPr algn="l">
              <a:defRPr sz="3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04050" y="-20638"/>
            <a:ext cx="2133600" cy="476251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B6FFB-2C2B-476A-AEB5-1E850291D7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1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0" y="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Базы данных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,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11 класс (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Access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)</a:t>
            </a:r>
            <a:endParaRPr lang="ru-RU" sz="1400" i="1" dirty="0">
              <a:solidFill>
                <a:srgbClr val="7F7F7F"/>
              </a:solidFill>
              <a:cs typeface="Arial" charset="0"/>
            </a:endParaRPr>
          </a:p>
        </p:txBody>
      </p:sp>
      <p:sp>
        <p:nvSpPr>
          <p:cNvPr id="4" name="Прямоугольник 3"/>
          <p:cNvSpPr/>
          <p:nvPr userDrawn="1"/>
        </p:nvSpPr>
        <p:spPr>
          <a:xfrm>
            <a:off x="0" y="657225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tabLst>
                <a:tab pos="8791200" algn="r"/>
              </a:tabLst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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К.Ю. Поляков, Е.А. Ерёмин, 201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8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-2019 	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http://kpolyakov.spb.ru</a:t>
            </a:r>
            <a:endParaRPr lang="ru-RU" sz="1400" i="1" dirty="0">
              <a:solidFill>
                <a:srgbClr val="7F7F7F"/>
              </a:solidFill>
              <a:cs typeface="Arial" charset="0"/>
              <a:sym typeface="Symbol" pitchFamily="18" charset="2"/>
            </a:endParaRPr>
          </a:p>
        </p:txBody>
      </p:sp>
      <p:sp>
        <p:nvSpPr>
          <p:cNvPr id="5" name="Line 2"/>
          <p:cNvSpPr>
            <a:spLocks noChangeShapeType="1"/>
          </p:cNvSpPr>
          <p:nvPr userDrawn="1"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310718" y="301272"/>
            <a:ext cx="8376082" cy="471086"/>
          </a:xfrm>
        </p:spPr>
        <p:txBody>
          <a:bodyPr/>
          <a:lstStyle>
            <a:lvl1pPr algn="l">
              <a:defRPr sz="3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04050" y="-20638"/>
            <a:ext cx="2133600" cy="476251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B6FFB-2C2B-476A-AEB5-1E850291D7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2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0" y="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Базы данных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,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11 класс (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Access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)</a:t>
            </a:r>
            <a:endParaRPr lang="ru-RU" sz="1400" i="1" dirty="0">
              <a:solidFill>
                <a:srgbClr val="7F7F7F"/>
              </a:solidFill>
              <a:cs typeface="Arial" charset="0"/>
            </a:endParaRPr>
          </a:p>
        </p:txBody>
      </p:sp>
      <p:sp>
        <p:nvSpPr>
          <p:cNvPr id="4" name="Прямоугольник 3"/>
          <p:cNvSpPr/>
          <p:nvPr userDrawn="1"/>
        </p:nvSpPr>
        <p:spPr>
          <a:xfrm>
            <a:off x="0" y="657225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tabLst>
                <a:tab pos="8791200" algn="r"/>
              </a:tabLst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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К.Ю. Поляков, Е.А. Ерёмин, 201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8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-2019 	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http://kpolyakov.spb.ru</a:t>
            </a:r>
            <a:endParaRPr lang="ru-RU" sz="1400" i="1" dirty="0">
              <a:solidFill>
                <a:srgbClr val="7F7F7F"/>
              </a:solidFill>
              <a:cs typeface="Arial" charset="0"/>
              <a:sym typeface="Symbol" pitchFamily="18" charset="2"/>
            </a:endParaRPr>
          </a:p>
        </p:txBody>
      </p:sp>
      <p:sp>
        <p:nvSpPr>
          <p:cNvPr id="5" name="Line 2"/>
          <p:cNvSpPr>
            <a:spLocks noChangeShapeType="1"/>
          </p:cNvSpPr>
          <p:nvPr userDrawn="1"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310718" y="301272"/>
            <a:ext cx="8376082" cy="471086"/>
          </a:xfrm>
        </p:spPr>
        <p:txBody>
          <a:bodyPr/>
          <a:lstStyle>
            <a:lvl1pPr algn="l">
              <a:defRPr sz="3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04050" y="-20638"/>
            <a:ext cx="2133600" cy="476251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B6FFB-2C2B-476A-AEB5-1E850291D7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3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0" y="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Базы данных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,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11 класс (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Access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)</a:t>
            </a:r>
            <a:endParaRPr lang="ru-RU" sz="1400" i="1" dirty="0">
              <a:solidFill>
                <a:srgbClr val="7F7F7F"/>
              </a:solidFill>
              <a:cs typeface="Arial" charset="0"/>
            </a:endParaRPr>
          </a:p>
        </p:txBody>
      </p:sp>
      <p:sp>
        <p:nvSpPr>
          <p:cNvPr id="4" name="Прямоугольник 3"/>
          <p:cNvSpPr/>
          <p:nvPr userDrawn="1"/>
        </p:nvSpPr>
        <p:spPr>
          <a:xfrm>
            <a:off x="0" y="657225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tabLst>
                <a:tab pos="8791200" algn="r"/>
              </a:tabLst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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К.Ю. Поляков, Е.А. Ерёмин, 201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8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-2019 	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http://kpolyakov.spb.ru</a:t>
            </a:r>
            <a:endParaRPr lang="ru-RU" sz="1400" i="1" dirty="0">
              <a:solidFill>
                <a:srgbClr val="7F7F7F"/>
              </a:solidFill>
              <a:cs typeface="Arial" charset="0"/>
              <a:sym typeface="Symbol" pitchFamily="18" charset="2"/>
            </a:endParaRPr>
          </a:p>
        </p:txBody>
      </p:sp>
      <p:sp>
        <p:nvSpPr>
          <p:cNvPr id="5" name="Line 2"/>
          <p:cNvSpPr>
            <a:spLocks noChangeShapeType="1"/>
          </p:cNvSpPr>
          <p:nvPr userDrawn="1"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310718" y="301272"/>
            <a:ext cx="8376082" cy="471086"/>
          </a:xfrm>
        </p:spPr>
        <p:txBody>
          <a:bodyPr/>
          <a:lstStyle>
            <a:lvl1pPr algn="l">
              <a:defRPr sz="3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04050" y="-20638"/>
            <a:ext cx="2133600" cy="476251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B6FFB-2C2B-476A-AEB5-1E850291D7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4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0" y="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Базы данных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,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11 класс (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Access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)</a:t>
            </a:r>
            <a:endParaRPr lang="ru-RU" sz="1400" i="1" dirty="0">
              <a:solidFill>
                <a:srgbClr val="7F7F7F"/>
              </a:solidFill>
              <a:cs typeface="Arial" charset="0"/>
            </a:endParaRPr>
          </a:p>
        </p:txBody>
      </p:sp>
      <p:sp>
        <p:nvSpPr>
          <p:cNvPr id="4" name="Прямоугольник 3"/>
          <p:cNvSpPr/>
          <p:nvPr userDrawn="1"/>
        </p:nvSpPr>
        <p:spPr>
          <a:xfrm>
            <a:off x="0" y="657225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tabLst>
                <a:tab pos="8791200" algn="r"/>
              </a:tabLst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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К.Ю. Поляков, Е.А. Ерёмин, 201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8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-2019 	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http://kpolyakov.spb.ru</a:t>
            </a:r>
            <a:endParaRPr lang="ru-RU" sz="1400" i="1" dirty="0">
              <a:solidFill>
                <a:srgbClr val="7F7F7F"/>
              </a:solidFill>
              <a:cs typeface="Arial" charset="0"/>
              <a:sym typeface="Symbol" pitchFamily="18" charset="2"/>
            </a:endParaRPr>
          </a:p>
        </p:txBody>
      </p:sp>
      <p:sp>
        <p:nvSpPr>
          <p:cNvPr id="5" name="Line 2"/>
          <p:cNvSpPr>
            <a:spLocks noChangeShapeType="1"/>
          </p:cNvSpPr>
          <p:nvPr userDrawn="1"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310718" y="301272"/>
            <a:ext cx="8376082" cy="471086"/>
          </a:xfrm>
        </p:spPr>
        <p:txBody>
          <a:bodyPr/>
          <a:lstStyle>
            <a:lvl1pPr algn="l">
              <a:defRPr sz="3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04050" y="-20638"/>
            <a:ext cx="2133600" cy="476251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B6FFB-2C2B-476A-AEB5-1E850291D7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5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0" y="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Базы данных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,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11 класс (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Access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)</a:t>
            </a:r>
            <a:endParaRPr lang="ru-RU" sz="1400" i="1" dirty="0">
              <a:solidFill>
                <a:srgbClr val="7F7F7F"/>
              </a:solidFill>
              <a:cs typeface="Arial" charset="0"/>
            </a:endParaRPr>
          </a:p>
        </p:txBody>
      </p:sp>
      <p:sp>
        <p:nvSpPr>
          <p:cNvPr id="4" name="Прямоугольник 3"/>
          <p:cNvSpPr/>
          <p:nvPr userDrawn="1"/>
        </p:nvSpPr>
        <p:spPr>
          <a:xfrm>
            <a:off x="0" y="657225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tabLst>
                <a:tab pos="8791200" algn="r"/>
              </a:tabLst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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К.Ю. Поляков, Е.А. Ерёмин, 201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8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-2019 	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http://kpolyakov.spb.ru</a:t>
            </a:r>
            <a:endParaRPr lang="ru-RU" sz="1400" i="1" dirty="0">
              <a:solidFill>
                <a:srgbClr val="7F7F7F"/>
              </a:solidFill>
              <a:cs typeface="Arial" charset="0"/>
              <a:sym typeface="Symbol" pitchFamily="18" charset="2"/>
            </a:endParaRPr>
          </a:p>
        </p:txBody>
      </p:sp>
      <p:sp>
        <p:nvSpPr>
          <p:cNvPr id="5" name="Line 2"/>
          <p:cNvSpPr>
            <a:spLocks noChangeShapeType="1"/>
          </p:cNvSpPr>
          <p:nvPr userDrawn="1"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310718" y="301272"/>
            <a:ext cx="8376082" cy="471086"/>
          </a:xfrm>
        </p:spPr>
        <p:txBody>
          <a:bodyPr/>
          <a:lstStyle>
            <a:lvl1pPr algn="l">
              <a:defRPr sz="3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04050" y="-20638"/>
            <a:ext cx="2133600" cy="476251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B6FFB-2C2B-476A-AEB5-1E850291D7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6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0" y="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Базы данных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,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11 класс (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Access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)</a:t>
            </a:r>
            <a:endParaRPr lang="ru-RU" sz="1400" i="1" dirty="0">
              <a:solidFill>
                <a:srgbClr val="7F7F7F"/>
              </a:solidFill>
              <a:cs typeface="Arial" charset="0"/>
            </a:endParaRPr>
          </a:p>
        </p:txBody>
      </p:sp>
      <p:sp>
        <p:nvSpPr>
          <p:cNvPr id="4" name="Прямоугольник 3"/>
          <p:cNvSpPr/>
          <p:nvPr userDrawn="1"/>
        </p:nvSpPr>
        <p:spPr>
          <a:xfrm>
            <a:off x="0" y="657225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tabLst>
                <a:tab pos="8791200" algn="r"/>
              </a:tabLst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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К.Ю. Поляков, Е.А. Ерёмин, 201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8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-2019 	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http://kpolyakov.spb.ru</a:t>
            </a:r>
            <a:endParaRPr lang="ru-RU" sz="1400" i="1" dirty="0">
              <a:solidFill>
                <a:srgbClr val="7F7F7F"/>
              </a:solidFill>
              <a:cs typeface="Arial" charset="0"/>
              <a:sym typeface="Symbol" pitchFamily="18" charset="2"/>
            </a:endParaRPr>
          </a:p>
        </p:txBody>
      </p:sp>
      <p:sp>
        <p:nvSpPr>
          <p:cNvPr id="5" name="Line 2"/>
          <p:cNvSpPr>
            <a:spLocks noChangeShapeType="1"/>
          </p:cNvSpPr>
          <p:nvPr userDrawn="1"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310718" y="301272"/>
            <a:ext cx="8376082" cy="471086"/>
          </a:xfrm>
        </p:spPr>
        <p:txBody>
          <a:bodyPr/>
          <a:lstStyle>
            <a:lvl1pPr algn="l">
              <a:defRPr sz="3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04050" y="-20638"/>
            <a:ext cx="2133600" cy="476251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B6FFB-2C2B-476A-AEB5-1E850291D7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7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0" y="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Базы данных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,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11 класс (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Access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)</a:t>
            </a:r>
            <a:endParaRPr lang="ru-RU" sz="1400" i="1" dirty="0">
              <a:solidFill>
                <a:srgbClr val="7F7F7F"/>
              </a:solidFill>
              <a:cs typeface="Arial" charset="0"/>
            </a:endParaRPr>
          </a:p>
        </p:txBody>
      </p:sp>
      <p:sp>
        <p:nvSpPr>
          <p:cNvPr id="4" name="Прямоугольник 3"/>
          <p:cNvSpPr/>
          <p:nvPr userDrawn="1"/>
        </p:nvSpPr>
        <p:spPr>
          <a:xfrm>
            <a:off x="0" y="657225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tabLst>
                <a:tab pos="8791200" algn="r"/>
              </a:tabLst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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К.Ю. Поляков, Е.А. Ерёмин, 201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8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-2019 	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http://kpolyakov.spb.ru</a:t>
            </a:r>
            <a:endParaRPr lang="ru-RU" sz="1400" i="1" dirty="0">
              <a:solidFill>
                <a:srgbClr val="7F7F7F"/>
              </a:solidFill>
              <a:cs typeface="Arial" charset="0"/>
              <a:sym typeface="Symbol" pitchFamily="18" charset="2"/>
            </a:endParaRPr>
          </a:p>
        </p:txBody>
      </p:sp>
      <p:sp>
        <p:nvSpPr>
          <p:cNvPr id="5" name="Line 2"/>
          <p:cNvSpPr>
            <a:spLocks noChangeShapeType="1"/>
          </p:cNvSpPr>
          <p:nvPr userDrawn="1"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310718" y="301272"/>
            <a:ext cx="8376082" cy="471086"/>
          </a:xfrm>
        </p:spPr>
        <p:txBody>
          <a:bodyPr/>
          <a:lstStyle>
            <a:lvl1pPr algn="l">
              <a:defRPr sz="3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04050" y="-20638"/>
            <a:ext cx="2133600" cy="476251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B6FFB-2C2B-476A-AEB5-1E850291D7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8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0" y="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Базы данных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,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11 класс (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Access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)</a:t>
            </a:r>
            <a:endParaRPr lang="ru-RU" sz="1400" i="1" dirty="0">
              <a:solidFill>
                <a:srgbClr val="7F7F7F"/>
              </a:solidFill>
              <a:cs typeface="Arial" charset="0"/>
            </a:endParaRPr>
          </a:p>
        </p:txBody>
      </p:sp>
      <p:sp>
        <p:nvSpPr>
          <p:cNvPr id="4" name="Прямоугольник 3"/>
          <p:cNvSpPr/>
          <p:nvPr userDrawn="1"/>
        </p:nvSpPr>
        <p:spPr>
          <a:xfrm>
            <a:off x="0" y="657225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tabLst>
                <a:tab pos="8791200" algn="r"/>
              </a:tabLst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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К.Ю. Поляков, Е.А. Ерёмин, 201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8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-2019 	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http://kpolyakov.spb.ru</a:t>
            </a:r>
            <a:endParaRPr lang="ru-RU" sz="1400" i="1" dirty="0">
              <a:solidFill>
                <a:srgbClr val="7F7F7F"/>
              </a:solidFill>
              <a:cs typeface="Arial" charset="0"/>
              <a:sym typeface="Symbol" pitchFamily="18" charset="2"/>
            </a:endParaRPr>
          </a:p>
        </p:txBody>
      </p:sp>
      <p:sp>
        <p:nvSpPr>
          <p:cNvPr id="5" name="Line 2"/>
          <p:cNvSpPr>
            <a:spLocks noChangeShapeType="1"/>
          </p:cNvSpPr>
          <p:nvPr userDrawn="1"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310718" y="301272"/>
            <a:ext cx="8376082" cy="471086"/>
          </a:xfrm>
        </p:spPr>
        <p:txBody>
          <a:bodyPr/>
          <a:lstStyle>
            <a:lvl1pPr algn="l">
              <a:defRPr sz="3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04050" y="-20638"/>
            <a:ext cx="2133600" cy="476251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B6FFB-2C2B-476A-AEB5-1E850291D7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0" y="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Базы данных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,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11 класс (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Access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)</a:t>
            </a:r>
            <a:endParaRPr lang="ru-RU" sz="1400" i="1" dirty="0">
              <a:solidFill>
                <a:srgbClr val="7F7F7F"/>
              </a:solidFill>
              <a:cs typeface="Arial" charset="0"/>
            </a:endParaRPr>
          </a:p>
        </p:txBody>
      </p:sp>
      <p:sp>
        <p:nvSpPr>
          <p:cNvPr id="4" name="Прямоугольник 3"/>
          <p:cNvSpPr/>
          <p:nvPr userDrawn="1"/>
        </p:nvSpPr>
        <p:spPr>
          <a:xfrm>
            <a:off x="0" y="657225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tabLst>
                <a:tab pos="8791200" algn="r"/>
              </a:tabLst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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К.Ю. Поляков, Е.А. Ерёмин, 201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8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-2019 	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http://kpolyakov.spb.ru</a:t>
            </a:r>
            <a:endParaRPr lang="ru-RU" sz="1400" i="1" dirty="0">
              <a:solidFill>
                <a:srgbClr val="7F7F7F"/>
              </a:solidFill>
              <a:cs typeface="Arial" charset="0"/>
              <a:sym typeface="Symbol" pitchFamily="18" charset="2"/>
            </a:endParaRPr>
          </a:p>
        </p:txBody>
      </p:sp>
      <p:sp>
        <p:nvSpPr>
          <p:cNvPr id="5" name="Line 2"/>
          <p:cNvSpPr>
            <a:spLocks noChangeShapeType="1"/>
          </p:cNvSpPr>
          <p:nvPr userDrawn="1"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310718" y="301272"/>
            <a:ext cx="8376082" cy="471086"/>
          </a:xfrm>
        </p:spPr>
        <p:txBody>
          <a:bodyPr/>
          <a:lstStyle>
            <a:lvl1pPr algn="l">
              <a:defRPr sz="3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04050" y="-20638"/>
            <a:ext cx="2133600" cy="476251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B6FFB-2C2B-476A-AEB5-1E850291D7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9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0" y="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Базы данных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,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11 класс (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Access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)</a:t>
            </a:r>
            <a:endParaRPr lang="ru-RU" sz="1400" i="1" dirty="0">
              <a:solidFill>
                <a:srgbClr val="7F7F7F"/>
              </a:solidFill>
              <a:cs typeface="Arial" charset="0"/>
            </a:endParaRPr>
          </a:p>
        </p:txBody>
      </p:sp>
      <p:sp>
        <p:nvSpPr>
          <p:cNvPr id="4" name="Прямоугольник 3"/>
          <p:cNvSpPr/>
          <p:nvPr userDrawn="1"/>
        </p:nvSpPr>
        <p:spPr>
          <a:xfrm>
            <a:off x="0" y="657225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tabLst>
                <a:tab pos="8791200" algn="r"/>
              </a:tabLst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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К.Ю. Поляков, Е.А. Ерёмин, 201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8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-2019 	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http://kpolyakov.spb.ru</a:t>
            </a:r>
            <a:endParaRPr lang="ru-RU" sz="1400" i="1" dirty="0">
              <a:solidFill>
                <a:srgbClr val="7F7F7F"/>
              </a:solidFill>
              <a:cs typeface="Arial" charset="0"/>
              <a:sym typeface="Symbol" pitchFamily="18" charset="2"/>
            </a:endParaRPr>
          </a:p>
        </p:txBody>
      </p:sp>
      <p:sp>
        <p:nvSpPr>
          <p:cNvPr id="5" name="Line 2"/>
          <p:cNvSpPr>
            <a:spLocks noChangeShapeType="1"/>
          </p:cNvSpPr>
          <p:nvPr userDrawn="1"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310718" y="301272"/>
            <a:ext cx="8376082" cy="471086"/>
          </a:xfrm>
        </p:spPr>
        <p:txBody>
          <a:bodyPr/>
          <a:lstStyle>
            <a:lvl1pPr algn="l">
              <a:defRPr sz="3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04050" y="-20638"/>
            <a:ext cx="2133600" cy="476251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B6FFB-2C2B-476A-AEB5-1E850291D7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30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0" y="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Базы данных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,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11 класс (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Access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)</a:t>
            </a:r>
            <a:endParaRPr lang="ru-RU" sz="1400" i="1" dirty="0">
              <a:solidFill>
                <a:srgbClr val="7F7F7F"/>
              </a:solidFill>
              <a:cs typeface="Arial" charset="0"/>
            </a:endParaRPr>
          </a:p>
        </p:txBody>
      </p:sp>
      <p:sp>
        <p:nvSpPr>
          <p:cNvPr id="4" name="Прямоугольник 3"/>
          <p:cNvSpPr/>
          <p:nvPr userDrawn="1"/>
        </p:nvSpPr>
        <p:spPr>
          <a:xfrm>
            <a:off x="0" y="657225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tabLst>
                <a:tab pos="8791200" algn="r"/>
              </a:tabLst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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К.Ю. Поляков, Е.А. Ерёмин, 201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8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-2019 	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http://kpolyakov.spb.ru</a:t>
            </a:r>
            <a:endParaRPr lang="ru-RU" sz="1400" i="1" dirty="0">
              <a:solidFill>
                <a:srgbClr val="7F7F7F"/>
              </a:solidFill>
              <a:cs typeface="Arial" charset="0"/>
              <a:sym typeface="Symbol" pitchFamily="18" charset="2"/>
            </a:endParaRPr>
          </a:p>
        </p:txBody>
      </p:sp>
      <p:sp>
        <p:nvSpPr>
          <p:cNvPr id="5" name="Line 2"/>
          <p:cNvSpPr>
            <a:spLocks noChangeShapeType="1"/>
          </p:cNvSpPr>
          <p:nvPr userDrawn="1"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310718" y="301272"/>
            <a:ext cx="8376082" cy="471086"/>
          </a:xfrm>
        </p:spPr>
        <p:txBody>
          <a:bodyPr/>
          <a:lstStyle>
            <a:lvl1pPr algn="l">
              <a:defRPr sz="3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04050" y="-20638"/>
            <a:ext cx="2133600" cy="476251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B6FFB-2C2B-476A-AEB5-1E850291D7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31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0" y="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Базы данных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,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11 класс (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Access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)</a:t>
            </a:r>
            <a:endParaRPr lang="ru-RU" sz="1400" i="1" dirty="0">
              <a:solidFill>
                <a:srgbClr val="7F7F7F"/>
              </a:solidFill>
              <a:cs typeface="Arial" charset="0"/>
            </a:endParaRPr>
          </a:p>
        </p:txBody>
      </p:sp>
      <p:sp>
        <p:nvSpPr>
          <p:cNvPr id="4" name="Прямоугольник 3"/>
          <p:cNvSpPr/>
          <p:nvPr userDrawn="1"/>
        </p:nvSpPr>
        <p:spPr>
          <a:xfrm>
            <a:off x="0" y="657225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tabLst>
                <a:tab pos="8791200" algn="r"/>
              </a:tabLst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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К.Ю. Поляков, Е.А. Ерёмин, 201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8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-2019 	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http://kpolyakov.spb.ru</a:t>
            </a:r>
            <a:endParaRPr lang="ru-RU" sz="1400" i="1" dirty="0">
              <a:solidFill>
                <a:srgbClr val="7F7F7F"/>
              </a:solidFill>
              <a:cs typeface="Arial" charset="0"/>
              <a:sym typeface="Symbol" pitchFamily="18" charset="2"/>
            </a:endParaRPr>
          </a:p>
        </p:txBody>
      </p:sp>
      <p:sp>
        <p:nvSpPr>
          <p:cNvPr id="5" name="Line 2"/>
          <p:cNvSpPr>
            <a:spLocks noChangeShapeType="1"/>
          </p:cNvSpPr>
          <p:nvPr userDrawn="1"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310718" y="301272"/>
            <a:ext cx="8376082" cy="471086"/>
          </a:xfrm>
        </p:spPr>
        <p:txBody>
          <a:bodyPr/>
          <a:lstStyle>
            <a:lvl1pPr algn="l">
              <a:defRPr sz="3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04050" y="-20638"/>
            <a:ext cx="2133600" cy="476251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B6FFB-2C2B-476A-AEB5-1E850291D7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32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0" y="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Базы данных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,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11 класс (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Access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)</a:t>
            </a:r>
            <a:endParaRPr lang="ru-RU" sz="1400" i="1" dirty="0">
              <a:solidFill>
                <a:srgbClr val="7F7F7F"/>
              </a:solidFill>
              <a:cs typeface="Arial" charset="0"/>
            </a:endParaRPr>
          </a:p>
        </p:txBody>
      </p:sp>
      <p:sp>
        <p:nvSpPr>
          <p:cNvPr id="4" name="Прямоугольник 3"/>
          <p:cNvSpPr/>
          <p:nvPr userDrawn="1"/>
        </p:nvSpPr>
        <p:spPr>
          <a:xfrm>
            <a:off x="0" y="657225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tabLst>
                <a:tab pos="8791200" algn="r"/>
              </a:tabLst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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К.Ю. Поляков, Е.А. Ерёмин, 201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8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-2019 	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http://kpolyakov.spb.ru</a:t>
            </a:r>
            <a:endParaRPr lang="ru-RU" sz="1400" i="1" dirty="0">
              <a:solidFill>
                <a:srgbClr val="7F7F7F"/>
              </a:solidFill>
              <a:cs typeface="Arial" charset="0"/>
              <a:sym typeface="Symbol" pitchFamily="18" charset="2"/>
            </a:endParaRPr>
          </a:p>
        </p:txBody>
      </p:sp>
      <p:sp>
        <p:nvSpPr>
          <p:cNvPr id="5" name="Line 2"/>
          <p:cNvSpPr>
            <a:spLocks noChangeShapeType="1"/>
          </p:cNvSpPr>
          <p:nvPr userDrawn="1"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310718" y="301272"/>
            <a:ext cx="8376082" cy="471086"/>
          </a:xfrm>
        </p:spPr>
        <p:txBody>
          <a:bodyPr/>
          <a:lstStyle>
            <a:lvl1pPr algn="l">
              <a:defRPr sz="3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04050" y="-20638"/>
            <a:ext cx="2133600" cy="476251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B6FFB-2C2B-476A-AEB5-1E850291D7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33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0" y="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Базы данных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,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11 класс (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Access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)</a:t>
            </a:r>
            <a:endParaRPr lang="ru-RU" sz="1400" i="1" dirty="0">
              <a:solidFill>
                <a:srgbClr val="7F7F7F"/>
              </a:solidFill>
              <a:cs typeface="Arial" charset="0"/>
            </a:endParaRPr>
          </a:p>
        </p:txBody>
      </p:sp>
      <p:sp>
        <p:nvSpPr>
          <p:cNvPr id="4" name="Прямоугольник 3"/>
          <p:cNvSpPr/>
          <p:nvPr userDrawn="1"/>
        </p:nvSpPr>
        <p:spPr>
          <a:xfrm>
            <a:off x="0" y="657225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tabLst>
                <a:tab pos="8791200" algn="r"/>
              </a:tabLst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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К.Ю. Поляков, Е.А. Ерёмин, 201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8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-2019 	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http://kpolyakov.spb.ru</a:t>
            </a:r>
            <a:endParaRPr lang="ru-RU" sz="1400" i="1" dirty="0">
              <a:solidFill>
                <a:srgbClr val="7F7F7F"/>
              </a:solidFill>
              <a:cs typeface="Arial" charset="0"/>
              <a:sym typeface="Symbol" pitchFamily="18" charset="2"/>
            </a:endParaRPr>
          </a:p>
        </p:txBody>
      </p:sp>
      <p:sp>
        <p:nvSpPr>
          <p:cNvPr id="5" name="Line 2"/>
          <p:cNvSpPr>
            <a:spLocks noChangeShapeType="1"/>
          </p:cNvSpPr>
          <p:nvPr userDrawn="1"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310718" y="301272"/>
            <a:ext cx="8376082" cy="471086"/>
          </a:xfrm>
        </p:spPr>
        <p:txBody>
          <a:bodyPr/>
          <a:lstStyle>
            <a:lvl1pPr algn="l">
              <a:defRPr sz="3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04050" y="-20638"/>
            <a:ext cx="2133600" cy="476251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B6FFB-2C2B-476A-AEB5-1E850291D7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34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0" y="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Базы данных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,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11 класс (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Access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)</a:t>
            </a:r>
            <a:endParaRPr lang="ru-RU" sz="1400" i="1" dirty="0">
              <a:solidFill>
                <a:srgbClr val="7F7F7F"/>
              </a:solidFill>
              <a:cs typeface="Arial" charset="0"/>
            </a:endParaRPr>
          </a:p>
        </p:txBody>
      </p:sp>
      <p:sp>
        <p:nvSpPr>
          <p:cNvPr id="4" name="Прямоугольник 3"/>
          <p:cNvSpPr/>
          <p:nvPr userDrawn="1"/>
        </p:nvSpPr>
        <p:spPr>
          <a:xfrm>
            <a:off x="0" y="657225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tabLst>
                <a:tab pos="8791200" algn="r"/>
              </a:tabLst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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К.Ю. Поляков, Е.А. Ерёмин, 201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8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-2019 	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http://kpolyakov.spb.ru</a:t>
            </a:r>
            <a:endParaRPr lang="ru-RU" sz="1400" i="1" dirty="0">
              <a:solidFill>
                <a:srgbClr val="7F7F7F"/>
              </a:solidFill>
              <a:cs typeface="Arial" charset="0"/>
              <a:sym typeface="Symbol" pitchFamily="18" charset="2"/>
            </a:endParaRPr>
          </a:p>
        </p:txBody>
      </p:sp>
      <p:sp>
        <p:nvSpPr>
          <p:cNvPr id="5" name="Line 2"/>
          <p:cNvSpPr>
            <a:spLocks noChangeShapeType="1"/>
          </p:cNvSpPr>
          <p:nvPr userDrawn="1"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310718" y="301272"/>
            <a:ext cx="8376082" cy="471086"/>
          </a:xfrm>
        </p:spPr>
        <p:txBody>
          <a:bodyPr/>
          <a:lstStyle>
            <a:lvl1pPr algn="l">
              <a:defRPr sz="3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04050" y="-20638"/>
            <a:ext cx="2133600" cy="476251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B6FFB-2C2B-476A-AEB5-1E850291D7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35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0" y="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Базы данных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,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11 класс (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Access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)</a:t>
            </a:r>
            <a:endParaRPr lang="ru-RU" sz="1400" i="1" dirty="0">
              <a:solidFill>
                <a:srgbClr val="7F7F7F"/>
              </a:solidFill>
              <a:cs typeface="Arial" charset="0"/>
            </a:endParaRPr>
          </a:p>
        </p:txBody>
      </p:sp>
      <p:sp>
        <p:nvSpPr>
          <p:cNvPr id="4" name="Прямоугольник 3"/>
          <p:cNvSpPr/>
          <p:nvPr userDrawn="1"/>
        </p:nvSpPr>
        <p:spPr>
          <a:xfrm>
            <a:off x="0" y="657225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tabLst>
                <a:tab pos="8791200" algn="r"/>
              </a:tabLst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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К.Ю. Поляков, Е.А. Ерёмин, 201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8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-2019 	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http://kpolyakov.spb.ru</a:t>
            </a:r>
            <a:endParaRPr lang="ru-RU" sz="1400" i="1" dirty="0">
              <a:solidFill>
                <a:srgbClr val="7F7F7F"/>
              </a:solidFill>
              <a:cs typeface="Arial" charset="0"/>
              <a:sym typeface="Symbol" pitchFamily="18" charset="2"/>
            </a:endParaRPr>
          </a:p>
        </p:txBody>
      </p:sp>
      <p:sp>
        <p:nvSpPr>
          <p:cNvPr id="5" name="Line 2"/>
          <p:cNvSpPr>
            <a:spLocks noChangeShapeType="1"/>
          </p:cNvSpPr>
          <p:nvPr userDrawn="1"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310718" y="301272"/>
            <a:ext cx="8376082" cy="471086"/>
          </a:xfrm>
        </p:spPr>
        <p:txBody>
          <a:bodyPr/>
          <a:lstStyle>
            <a:lvl1pPr algn="l">
              <a:defRPr sz="3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04050" y="-20638"/>
            <a:ext cx="2133600" cy="476251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B6FFB-2C2B-476A-AEB5-1E850291D7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36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0" y="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Базы данных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,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11 класс (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Access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)</a:t>
            </a:r>
            <a:endParaRPr lang="ru-RU" sz="1400" i="1" dirty="0">
              <a:solidFill>
                <a:srgbClr val="7F7F7F"/>
              </a:solidFill>
              <a:cs typeface="Arial" charset="0"/>
            </a:endParaRPr>
          </a:p>
        </p:txBody>
      </p:sp>
      <p:sp>
        <p:nvSpPr>
          <p:cNvPr id="4" name="Прямоугольник 3"/>
          <p:cNvSpPr/>
          <p:nvPr userDrawn="1"/>
        </p:nvSpPr>
        <p:spPr>
          <a:xfrm>
            <a:off x="0" y="657225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tabLst>
                <a:tab pos="8791200" algn="r"/>
              </a:tabLst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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К.Ю. Поляков, Е.А. Ерёмин, 201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8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-2019 	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http://kpolyakov.spb.ru</a:t>
            </a:r>
            <a:endParaRPr lang="ru-RU" sz="1400" i="1" dirty="0">
              <a:solidFill>
                <a:srgbClr val="7F7F7F"/>
              </a:solidFill>
              <a:cs typeface="Arial" charset="0"/>
              <a:sym typeface="Symbol" pitchFamily="18" charset="2"/>
            </a:endParaRPr>
          </a:p>
        </p:txBody>
      </p:sp>
      <p:sp>
        <p:nvSpPr>
          <p:cNvPr id="5" name="Line 2"/>
          <p:cNvSpPr>
            <a:spLocks noChangeShapeType="1"/>
          </p:cNvSpPr>
          <p:nvPr userDrawn="1"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310718" y="301272"/>
            <a:ext cx="8376082" cy="471086"/>
          </a:xfrm>
        </p:spPr>
        <p:txBody>
          <a:bodyPr/>
          <a:lstStyle>
            <a:lvl1pPr algn="l">
              <a:defRPr sz="3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04050" y="-20638"/>
            <a:ext cx="2133600" cy="476251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B6FFB-2C2B-476A-AEB5-1E850291D7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37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0" y="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Базы данных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,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11 класс (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Access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)</a:t>
            </a:r>
            <a:endParaRPr lang="ru-RU" sz="1400" i="1" dirty="0">
              <a:solidFill>
                <a:srgbClr val="7F7F7F"/>
              </a:solidFill>
              <a:cs typeface="Arial" charset="0"/>
            </a:endParaRPr>
          </a:p>
        </p:txBody>
      </p:sp>
      <p:sp>
        <p:nvSpPr>
          <p:cNvPr id="4" name="Прямоугольник 3"/>
          <p:cNvSpPr/>
          <p:nvPr userDrawn="1"/>
        </p:nvSpPr>
        <p:spPr>
          <a:xfrm>
            <a:off x="0" y="657225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tabLst>
                <a:tab pos="8791200" algn="r"/>
              </a:tabLst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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К.Ю. Поляков, Е.А. Ерёмин, 201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8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-2019 	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http://kpolyakov.spb.ru</a:t>
            </a:r>
            <a:endParaRPr lang="ru-RU" sz="1400" i="1" dirty="0">
              <a:solidFill>
                <a:srgbClr val="7F7F7F"/>
              </a:solidFill>
              <a:cs typeface="Arial" charset="0"/>
              <a:sym typeface="Symbol" pitchFamily="18" charset="2"/>
            </a:endParaRPr>
          </a:p>
        </p:txBody>
      </p:sp>
      <p:sp>
        <p:nvSpPr>
          <p:cNvPr id="5" name="Line 2"/>
          <p:cNvSpPr>
            <a:spLocks noChangeShapeType="1"/>
          </p:cNvSpPr>
          <p:nvPr userDrawn="1"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310718" y="301272"/>
            <a:ext cx="8376082" cy="471086"/>
          </a:xfrm>
        </p:spPr>
        <p:txBody>
          <a:bodyPr/>
          <a:lstStyle>
            <a:lvl1pPr algn="l">
              <a:defRPr sz="3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04050" y="-20638"/>
            <a:ext cx="2133600" cy="476251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B6FFB-2C2B-476A-AEB5-1E850291D7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38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0" y="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Базы данных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,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11 класс (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Access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)</a:t>
            </a:r>
            <a:endParaRPr lang="ru-RU" sz="1400" i="1" dirty="0">
              <a:solidFill>
                <a:srgbClr val="7F7F7F"/>
              </a:solidFill>
              <a:cs typeface="Arial" charset="0"/>
            </a:endParaRPr>
          </a:p>
        </p:txBody>
      </p:sp>
      <p:sp>
        <p:nvSpPr>
          <p:cNvPr id="4" name="Прямоугольник 3"/>
          <p:cNvSpPr/>
          <p:nvPr userDrawn="1"/>
        </p:nvSpPr>
        <p:spPr>
          <a:xfrm>
            <a:off x="0" y="657225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tabLst>
                <a:tab pos="8791200" algn="r"/>
              </a:tabLst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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К.Ю. Поляков, Е.А. Ерёмин, 201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8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-2019 	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http://kpolyakov.spb.ru</a:t>
            </a:r>
            <a:endParaRPr lang="ru-RU" sz="1400" i="1" dirty="0">
              <a:solidFill>
                <a:srgbClr val="7F7F7F"/>
              </a:solidFill>
              <a:cs typeface="Arial" charset="0"/>
              <a:sym typeface="Symbol" pitchFamily="18" charset="2"/>
            </a:endParaRPr>
          </a:p>
        </p:txBody>
      </p:sp>
      <p:sp>
        <p:nvSpPr>
          <p:cNvPr id="5" name="Line 2"/>
          <p:cNvSpPr>
            <a:spLocks noChangeShapeType="1"/>
          </p:cNvSpPr>
          <p:nvPr userDrawn="1"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310718" y="301272"/>
            <a:ext cx="8376082" cy="471086"/>
          </a:xfrm>
        </p:spPr>
        <p:txBody>
          <a:bodyPr/>
          <a:lstStyle>
            <a:lvl1pPr algn="l">
              <a:defRPr sz="3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04050" y="-20638"/>
            <a:ext cx="2133600" cy="476251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B6FFB-2C2B-476A-AEB5-1E850291D7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0" y="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Базы данных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,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11 класс (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Access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)</a:t>
            </a:r>
            <a:endParaRPr lang="ru-RU" sz="1400" i="1" dirty="0">
              <a:solidFill>
                <a:srgbClr val="7F7F7F"/>
              </a:solidFill>
              <a:cs typeface="Arial" charset="0"/>
            </a:endParaRPr>
          </a:p>
        </p:txBody>
      </p:sp>
      <p:sp>
        <p:nvSpPr>
          <p:cNvPr id="4" name="Прямоугольник 3"/>
          <p:cNvSpPr/>
          <p:nvPr userDrawn="1"/>
        </p:nvSpPr>
        <p:spPr>
          <a:xfrm>
            <a:off x="0" y="657225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tabLst>
                <a:tab pos="8791200" algn="r"/>
              </a:tabLst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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К.Ю. Поляков, Е.А. Ерёмин, 201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8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-2019 	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http://kpolyakov.spb.ru</a:t>
            </a:r>
            <a:endParaRPr lang="ru-RU" sz="1400" i="1" dirty="0">
              <a:solidFill>
                <a:srgbClr val="7F7F7F"/>
              </a:solidFill>
              <a:cs typeface="Arial" charset="0"/>
              <a:sym typeface="Symbol" pitchFamily="18" charset="2"/>
            </a:endParaRPr>
          </a:p>
        </p:txBody>
      </p:sp>
      <p:sp>
        <p:nvSpPr>
          <p:cNvPr id="5" name="Line 2"/>
          <p:cNvSpPr>
            <a:spLocks noChangeShapeType="1"/>
          </p:cNvSpPr>
          <p:nvPr userDrawn="1"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310718" y="301272"/>
            <a:ext cx="8376082" cy="471086"/>
          </a:xfrm>
        </p:spPr>
        <p:txBody>
          <a:bodyPr/>
          <a:lstStyle>
            <a:lvl1pPr algn="l">
              <a:defRPr sz="3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04050" y="-20638"/>
            <a:ext cx="2133600" cy="476251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B6FFB-2C2B-476A-AEB5-1E850291D7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0" y="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Базы данных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,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11 класс (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Access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)</a:t>
            </a:r>
            <a:endParaRPr lang="ru-RU" sz="1400" i="1" dirty="0">
              <a:solidFill>
                <a:srgbClr val="7F7F7F"/>
              </a:solidFill>
              <a:cs typeface="Arial" charset="0"/>
            </a:endParaRPr>
          </a:p>
        </p:txBody>
      </p:sp>
      <p:sp>
        <p:nvSpPr>
          <p:cNvPr id="4" name="Прямоугольник 3"/>
          <p:cNvSpPr/>
          <p:nvPr userDrawn="1"/>
        </p:nvSpPr>
        <p:spPr>
          <a:xfrm>
            <a:off x="0" y="657225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tabLst>
                <a:tab pos="8791200" algn="r"/>
              </a:tabLst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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К.Ю. Поляков, Е.А. Ерёмин, 201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8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-2019 	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http://kpolyakov.spb.ru</a:t>
            </a:r>
            <a:endParaRPr lang="ru-RU" sz="1400" i="1" dirty="0">
              <a:solidFill>
                <a:srgbClr val="7F7F7F"/>
              </a:solidFill>
              <a:cs typeface="Arial" charset="0"/>
              <a:sym typeface="Symbol" pitchFamily="18" charset="2"/>
            </a:endParaRPr>
          </a:p>
        </p:txBody>
      </p:sp>
      <p:sp>
        <p:nvSpPr>
          <p:cNvPr id="5" name="Line 2"/>
          <p:cNvSpPr>
            <a:spLocks noChangeShapeType="1"/>
          </p:cNvSpPr>
          <p:nvPr userDrawn="1"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310718" y="301272"/>
            <a:ext cx="8376082" cy="471086"/>
          </a:xfrm>
        </p:spPr>
        <p:txBody>
          <a:bodyPr/>
          <a:lstStyle>
            <a:lvl1pPr algn="l">
              <a:defRPr sz="3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04050" y="-20638"/>
            <a:ext cx="2133600" cy="476251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B6FFB-2C2B-476A-AEB5-1E850291D7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0" y="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Базы данных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,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11 класс (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Access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)</a:t>
            </a:r>
            <a:endParaRPr lang="ru-RU" sz="1400" i="1" dirty="0">
              <a:solidFill>
                <a:srgbClr val="7F7F7F"/>
              </a:solidFill>
              <a:cs typeface="Arial" charset="0"/>
            </a:endParaRPr>
          </a:p>
        </p:txBody>
      </p:sp>
      <p:sp>
        <p:nvSpPr>
          <p:cNvPr id="4" name="Прямоугольник 3"/>
          <p:cNvSpPr/>
          <p:nvPr userDrawn="1"/>
        </p:nvSpPr>
        <p:spPr>
          <a:xfrm>
            <a:off x="0" y="657225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tabLst>
                <a:tab pos="8791200" algn="r"/>
              </a:tabLst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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К.Ю. Поляков, Е.А. Ерёмин, 201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8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-2019 	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http://kpolyakov.spb.ru</a:t>
            </a:r>
            <a:endParaRPr lang="ru-RU" sz="1400" i="1" dirty="0">
              <a:solidFill>
                <a:srgbClr val="7F7F7F"/>
              </a:solidFill>
              <a:cs typeface="Arial" charset="0"/>
              <a:sym typeface="Symbol" pitchFamily="18" charset="2"/>
            </a:endParaRPr>
          </a:p>
        </p:txBody>
      </p:sp>
      <p:sp>
        <p:nvSpPr>
          <p:cNvPr id="5" name="Line 2"/>
          <p:cNvSpPr>
            <a:spLocks noChangeShapeType="1"/>
          </p:cNvSpPr>
          <p:nvPr userDrawn="1"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310718" y="301272"/>
            <a:ext cx="8376082" cy="471086"/>
          </a:xfrm>
        </p:spPr>
        <p:txBody>
          <a:bodyPr/>
          <a:lstStyle>
            <a:lvl1pPr algn="l">
              <a:defRPr sz="3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04050" y="-20638"/>
            <a:ext cx="2133600" cy="476251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B6FFB-2C2B-476A-AEB5-1E850291D7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0" y="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Базы данных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,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11 класс (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Access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)</a:t>
            </a:r>
            <a:endParaRPr lang="ru-RU" sz="1400" i="1" dirty="0">
              <a:solidFill>
                <a:srgbClr val="7F7F7F"/>
              </a:solidFill>
              <a:cs typeface="Arial" charset="0"/>
            </a:endParaRPr>
          </a:p>
        </p:txBody>
      </p:sp>
      <p:sp>
        <p:nvSpPr>
          <p:cNvPr id="4" name="Прямоугольник 3"/>
          <p:cNvSpPr/>
          <p:nvPr userDrawn="1"/>
        </p:nvSpPr>
        <p:spPr>
          <a:xfrm>
            <a:off x="0" y="657225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tabLst>
                <a:tab pos="8791200" algn="r"/>
              </a:tabLst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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К.Ю. Поляков, Е.А. Ерёмин, 201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8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-2019 	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http://kpolyakov.spb.ru</a:t>
            </a:r>
            <a:endParaRPr lang="ru-RU" sz="1400" i="1" dirty="0">
              <a:solidFill>
                <a:srgbClr val="7F7F7F"/>
              </a:solidFill>
              <a:cs typeface="Arial" charset="0"/>
              <a:sym typeface="Symbol" pitchFamily="18" charset="2"/>
            </a:endParaRPr>
          </a:p>
        </p:txBody>
      </p:sp>
      <p:sp>
        <p:nvSpPr>
          <p:cNvPr id="5" name="Line 2"/>
          <p:cNvSpPr>
            <a:spLocks noChangeShapeType="1"/>
          </p:cNvSpPr>
          <p:nvPr userDrawn="1"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310718" y="301272"/>
            <a:ext cx="8376082" cy="471086"/>
          </a:xfrm>
        </p:spPr>
        <p:txBody>
          <a:bodyPr/>
          <a:lstStyle>
            <a:lvl1pPr algn="l">
              <a:defRPr sz="3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04050" y="-20638"/>
            <a:ext cx="2133600" cy="476251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B6FFB-2C2B-476A-AEB5-1E850291D7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0" y="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Базы данных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,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11 класс (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Access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)</a:t>
            </a:r>
            <a:endParaRPr lang="ru-RU" sz="1400" i="1" dirty="0">
              <a:solidFill>
                <a:srgbClr val="7F7F7F"/>
              </a:solidFill>
              <a:cs typeface="Arial" charset="0"/>
            </a:endParaRPr>
          </a:p>
        </p:txBody>
      </p:sp>
      <p:sp>
        <p:nvSpPr>
          <p:cNvPr id="4" name="Прямоугольник 3"/>
          <p:cNvSpPr/>
          <p:nvPr userDrawn="1"/>
        </p:nvSpPr>
        <p:spPr>
          <a:xfrm>
            <a:off x="0" y="657225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tabLst>
                <a:tab pos="8791200" algn="r"/>
              </a:tabLst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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К.Ю. Поляков, Е.А. Ерёмин, 201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8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-2019 	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http://kpolyakov.spb.ru</a:t>
            </a:r>
            <a:endParaRPr lang="ru-RU" sz="1400" i="1" dirty="0">
              <a:solidFill>
                <a:srgbClr val="7F7F7F"/>
              </a:solidFill>
              <a:cs typeface="Arial" charset="0"/>
              <a:sym typeface="Symbol" pitchFamily="18" charset="2"/>
            </a:endParaRPr>
          </a:p>
        </p:txBody>
      </p:sp>
      <p:sp>
        <p:nvSpPr>
          <p:cNvPr id="5" name="Line 2"/>
          <p:cNvSpPr>
            <a:spLocks noChangeShapeType="1"/>
          </p:cNvSpPr>
          <p:nvPr userDrawn="1"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310718" y="301272"/>
            <a:ext cx="8376082" cy="471086"/>
          </a:xfrm>
        </p:spPr>
        <p:txBody>
          <a:bodyPr/>
          <a:lstStyle>
            <a:lvl1pPr algn="l">
              <a:defRPr sz="3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04050" y="-20638"/>
            <a:ext cx="2133600" cy="476251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B6FFB-2C2B-476A-AEB5-1E850291D7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E51F40-668D-4E49-95B3-0D64E5C8C4C6}" type="datetimeFigureOut">
              <a:rPr lang="ru-RU" smtClean="0"/>
              <a:pPr/>
              <a:t>26.11.2022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E7211-DA84-42AF-B855-0B11E71C78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0" y="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Базы данных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,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11 класс (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Access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)</a:t>
            </a:r>
            <a:endParaRPr lang="ru-RU" sz="1400" i="1" dirty="0">
              <a:solidFill>
                <a:srgbClr val="7F7F7F"/>
              </a:solidFill>
              <a:cs typeface="Arial" charset="0"/>
            </a:endParaRPr>
          </a:p>
        </p:txBody>
      </p:sp>
      <p:sp>
        <p:nvSpPr>
          <p:cNvPr id="4" name="Прямоугольник 3"/>
          <p:cNvSpPr/>
          <p:nvPr userDrawn="1"/>
        </p:nvSpPr>
        <p:spPr>
          <a:xfrm>
            <a:off x="0" y="657225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tabLst>
                <a:tab pos="8791200" algn="r"/>
              </a:tabLst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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К.Ю. Поляков, Е.А. Ерёмин, 201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8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-2019 	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http://kpolyakov.spb.ru</a:t>
            </a:r>
            <a:endParaRPr lang="ru-RU" sz="1400" i="1" dirty="0">
              <a:solidFill>
                <a:srgbClr val="7F7F7F"/>
              </a:solidFill>
              <a:cs typeface="Arial" charset="0"/>
              <a:sym typeface="Symbol" pitchFamily="18" charset="2"/>
            </a:endParaRPr>
          </a:p>
        </p:txBody>
      </p:sp>
      <p:sp>
        <p:nvSpPr>
          <p:cNvPr id="5" name="Line 2"/>
          <p:cNvSpPr>
            <a:spLocks noChangeShapeType="1"/>
          </p:cNvSpPr>
          <p:nvPr userDrawn="1"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310718" y="301272"/>
            <a:ext cx="8376082" cy="471086"/>
          </a:xfrm>
        </p:spPr>
        <p:txBody>
          <a:bodyPr/>
          <a:lstStyle>
            <a:lvl1pPr algn="l">
              <a:defRPr sz="3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04050" y="-20638"/>
            <a:ext cx="2133600" cy="476251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B6FFB-2C2B-476A-AEB5-1E850291D7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0" y="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Базы данных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,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11 класс (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Access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)</a:t>
            </a:r>
            <a:endParaRPr lang="ru-RU" sz="1400" i="1" dirty="0">
              <a:solidFill>
                <a:srgbClr val="7F7F7F"/>
              </a:solidFill>
              <a:cs typeface="Arial" charset="0"/>
            </a:endParaRPr>
          </a:p>
        </p:txBody>
      </p:sp>
      <p:sp>
        <p:nvSpPr>
          <p:cNvPr id="4" name="Прямоугольник 3"/>
          <p:cNvSpPr/>
          <p:nvPr userDrawn="1"/>
        </p:nvSpPr>
        <p:spPr>
          <a:xfrm>
            <a:off x="0" y="657225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tabLst>
                <a:tab pos="8791200" algn="r"/>
              </a:tabLst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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К.Ю. Поляков, Е.А. Ерёмин, 201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8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-2019 	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http://kpolyakov.spb.ru</a:t>
            </a:r>
            <a:endParaRPr lang="ru-RU" sz="1400" i="1" dirty="0">
              <a:solidFill>
                <a:srgbClr val="7F7F7F"/>
              </a:solidFill>
              <a:cs typeface="Arial" charset="0"/>
              <a:sym typeface="Symbol" pitchFamily="18" charset="2"/>
            </a:endParaRPr>
          </a:p>
        </p:txBody>
      </p:sp>
      <p:sp>
        <p:nvSpPr>
          <p:cNvPr id="5" name="Line 2"/>
          <p:cNvSpPr>
            <a:spLocks noChangeShapeType="1"/>
          </p:cNvSpPr>
          <p:nvPr userDrawn="1"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310718" y="301272"/>
            <a:ext cx="8376082" cy="471086"/>
          </a:xfrm>
        </p:spPr>
        <p:txBody>
          <a:bodyPr/>
          <a:lstStyle>
            <a:lvl1pPr algn="l">
              <a:defRPr sz="3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04050" y="-20638"/>
            <a:ext cx="2133600" cy="476251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B6FFB-2C2B-476A-AEB5-1E850291D7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0" y="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Базы данных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,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11 класс (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Access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)</a:t>
            </a:r>
            <a:endParaRPr lang="ru-RU" sz="1400" i="1" dirty="0">
              <a:solidFill>
                <a:srgbClr val="7F7F7F"/>
              </a:solidFill>
              <a:cs typeface="Arial" charset="0"/>
            </a:endParaRPr>
          </a:p>
        </p:txBody>
      </p:sp>
      <p:sp>
        <p:nvSpPr>
          <p:cNvPr id="4" name="Прямоугольник 3"/>
          <p:cNvSpPr/>
          <p:nvPr userDrawn="1"/>
        </p:nvSpPr>
        <p:spPr>
          <a:xfrm>
            <a:off x="0" y="657225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tabLst>
                <a:tab pos="8791200" algn="r"/>
              </a:tabLst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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К.Ю. Поляков, Е.А. Ерёмин, 201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8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-2019 	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http://kpolyakov.spb.ru</a:t>
            </a:r>
            <a:endParaRPr lang="ru-RU" sz="1400" i="1" dirty="0">
              <a:solidFill>
                <a:srgbClr val="7F7F7F"/>
              </a:solidFill>
              <a:cs typeface="Arial" charset="0"/>
              <a:sym typeface="Symbol" pitchFamily="18" charset="2"/>
            </a:endParaRPr>
          </a:p>
        </p:txBody>
      </p:sp>
      <p:sp>
        <p:nvSpPr>
          <p:cNvPr id="5" name="Line 2"/>
          <p:cNvSpPr>
            <a:spLocks noChangeShapeType="1"/>
          </p:cNvSpPr>
          <p:nvPr userDrawn="1"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310718" y="301272"/>
            <a:ext cx="8376082" cy="471086"/>
          </a:xfrm>
        </p:spPr>
        <p:txBody>
          <a:bodyPr/>
          <a:lstStyle>
            <a:lvl1pPr algn="l">
              <a:defRPr sz="3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04050" y="-20638"/>
            <a:ext cx="2133600" cy="476251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B6FFB-2C2B-476A-AEB5-1E850291D7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0" y="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Базы данных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,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11 класс (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Access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)</a:t>
            </a:r>
            <a:endParaRPr lang="ru-RU" sz="1400" i="1" dirty="0">
              <a:solidFill>
                <a:srgbClr val="7F7F7F"/>
              </a:solidFill>
              <a:cs typeface="Arial" charset="0"/>
            </a:endParaRPr>
          </a:p>
        </p:txBody>
      </p:sp>
      <p:sp>
        <p:nvSpPr>
          <p:cNvPr id="4" name="Прямоугольник 3"/>
          <p:cNvSpPr/>
          <p:nvPr userDrawn="1"/>
        </p:nvSpPr>
        <p:spPr>
          <a:xfrm>
            <a:off x="0" y="657225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tabLst>
                <a:tab pos="8791200" algn="r"/>
              </a:tabLst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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К.Ю. Поляков, Е.А. Ерёмин, 201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8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-2019 	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http://kpolyakov.spb.ru</a:t>
            </a:r>
            <a:endParaRPr lang="ru-RU" sz="1400" i="1" dirty="0">
              <a:solidFill>
                <a:srgbClr val="7F7F7F"/>
              </a:solidFill>
              <a:cs typeface="Arial" charset="0"/>
              <a:sym typeface="Symbol" pitchFamily="18" charset="2"/>
            </a:endParaRPr>
          </a:p>
        </p:txBody>
      </p:sp>
      <p:sp>
        <p:nvSpPr>
          <p:cNvPr id="5" name="Line 2"/>
          <p:cNvSpPr>
            <a:spLocks noChangeShapeType="1"/>
          </p:cNvSpPr>
          <p:nvPr userDrawn="1"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310718" y="301272"/>
            <a:ext cx="8376082" cy="471086"/>
          </a:xfrm>
        </p:spPr>
        <p:txBody>
          <a:bodyPr/>
          <a:lstStyle>
            <a:lvl1pPr algn="l">
              <a:defRPr sz="3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04050" y="-20638"/>
            <a:ext cx="2133600" cy="476251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B6FFB-2C2B-476A-AEB5-1E850291D7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3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0" y="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Базы данных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,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11 класс (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Access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)</a:t>
            </a:r>
            <a:endParaRPr lang="ru-RU" sz="1400" i="1" dirty="0">
              <a:solidFill>
                <a:srgbClr val="7F7F7F"/>
              </a:solidFill>
              <a:cs typeface="Arial" charset="0"/>
            </a:endParaRPr>
          </a:p>
        </p:txBody>
      </p:sp>
      <p:sp>
        <p:nvSpPr>
          <p:cNvPr id="4" name="Прямоугольник 3"/>
          <p:cNvSpPr/>
          <p:nvPr userDrawn="1"/>
        </p:nvSpPr>
        <p:spPr>
          <a:xfrm>
            <a:off x="0" y="657225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tabLst>
                <a:tab pos="8791200" algn="r"/>
              </a:tabLst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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К.Ю. Поляков, Е.А. Ерёмин, 201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8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-2019 	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http://kpolyakov.spb.ru</a:t>
            </a:r>
            <a:endParaRPr lang="ru-RU" sz="1400" i="1" dirty="0">
              <a:solidFill>
                <a:srgbClr val="7F7F7F"/>
              </a:solidFill>
              <a:cs typeface="Arial" charset="0"/>
              <a:sym typeface="Symbol" pitchFamily="18" charset="2"/>
            </a:endParaRPr>
          </a:p>
        </p:txBody>
      </p:sp>
      <p:sp>
        <p:nvSpPr>
          <p:cNvPr id="5" name="Line 2"/>
          <p:cNvSpPr>
            <a:spLocks noChangeShapeType="1"/>
          </p:cNvSpPr>
          <p:nvPr userDrawn="1"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310718" y="301272"/>
            <a:ext cx="8376082" cy="471086"/>
          </a:xfrm>
        </p:spPr>
        <p:txBody>
          <a:bodyPr/>
          <a:lstStyle>
            <a:lvl1pPr algn="l">
              <a:defRPr sz="3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04050" y="-20638"/>
            <a:ext cx="2133600" cy="476251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B6FFB-2C2B-476A-AEB5-1E850291D7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4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0" y="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Базы данных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,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11 класс (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Access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)</a:t>
            </a:r>
            <a:endParaRPr lang="ru-RU" sz="1400" i="1" dirty="0">
              <a:solidFill>
                <a:srgbClr val="7F7F7F"/>
              </a:solidFill>
              <a:cs typeface="Arial" charset="0"/>
            </a:endParaRPr>
          </a:p>
        </p:txBody>
      </p:sp>
      <p:sp>
        <p:nvSpPr>
          <p:cNvPr id="4" name="Прямоугольник 3"/>
          <p:cNvSpPr/>
          <p:nvPr userDrawn="1"/>
        </p:nvSpPr>
        <p:spPr>
          <a:xfrm>
            <a:off x="0" y="657225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tabLst>
                <a:tab pos="8791200" algn="r"/>
              </a:tabLst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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К.Ю. Поляков, Е.А. Ерёмин, 201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8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-2019 	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http://kpolyakov.spb.ru</a:t>
            </a:r>
            <a:endParaRPr lang="ru-RU" sz="1400" i="1" dirty="0">
              <a:solidFill>
                <a:srgbClr val="7F7F7F"/>
              </a:solidFill>
              <a:cs typeface="Arial" charset="0"/>
              <a:sym typeface="Symbol" pitchFamily="18" charset="2"/>
            </a:endParaRPr>
          </a:p>
        </p:txBody>
      </p:sp>
      <p:sp>
        <p:nvSpPr>
          <p:cNvPr id="5" name="Line 2"/>
          <p:cNvSpPr>
            <a:spLocks noChangeShapeType="1"/>
          </p:cNvSpPr>
          <p:nvPr userDrawn="1"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310718" y="301272"/>
            <a:ext cx="8376082" cy="471086"/>
          </a:xfrm>
        </p:spPr>
        <p:txBody>
          <a:bodyPr/>
          <a:lstStyle>
            <a:lvl1pPr algn="l">
              <a:defRPr sz="3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04050" y="-20638"/>
            <a:ext cx="2133600" cy="476251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B6FFB-2C2B-476A-AEB5-1E850291D7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5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0" y="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Базы данных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,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11 класс (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Access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)</a:t>
            </a:r>
            <a:endParaRPr lang="ru-RU" sz="1400" i="1" dirty="0">
              <a:solidFill>
                <a:srgbClr val="7F7F7F"/>
              </a:solidFill>
              <a:cs typeface="Arial" charset="0"/>
            </a:endParaRPr>
          </a:p>
        </p:txBody>
      </p:sp>
      <p:sp>
        <p:nvSpPr>
          <p:cNvPr id="4" name="Прямоугольник 3"/>
          <p:cNvSpPr/>
          <p:nvPr userDrawn="1"/>
        </p:nvSpPr>
        <p:spPr>
          <a:xfrm>
            <a:off x="0" y="657225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tabLst>
                <a:tab pos="8791200" algn="r"/>
              </a:tabLst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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К.Ю. Поляков, Е.А. Ерёмин, 201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8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-2019 	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http://kpolyakov.spb.ru</a:t>
            </a:r>
            <a:endParaRPr lang="ru-RU" sz="1400" i="1" dirty="0">
              <a:solidFill>
                <a:srgbClr val="7F7F7F"/>
              </a:solidFill>
              <a:cs typeface="Arial" charset="0"/>
              <a:sym typeface="Symbol" pitchFamily="18" charset="2"/>
            </a:endParaRPr>
          </a:p>
        </p:txBody>
      </p:sp>
      <p:sp>
        <p:nvSpPr>
          <p:cNvPr id="5" name="Line 2"/>
          <p:cNvSpPr>
            <a:spLocks noChangeShapeType="1"/>
          </p:cNvSpPr>
          <p:nvPr userDrawn="1"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310718" y="301272"/>
            <a:ext cx="8376082" cy="471086"/>
          </a:xfrm>
        </p:spPr>
        <p:txBody>
          <a:bodyPr/>
          <a:lstStyle>
            <a:lvl1pPr algn="l">
              <a:defRPr sz="3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04050" y="-20638"/>
            <a:ext cx="2133600" cy="476251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B6FFB-2C2B-476A-AEB5-1E850291D7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6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0" y="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Базы данных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,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11 класс (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Access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)</a:t>
            </a:r>
            <a:endParaRPr lang="ru-RU" sz="1400" i="1" dirty="0">
              <a:solidFill>
                <a:srgbClr val="7F7F7F"/>
              </a:solidFill>
              <a:cs typeface="Arial" charset="0"/>
            </a:endParaRPr>
          </a:p>
        </p:txBody>
      </p:sp>
      <p:sp>
        <p:nvSpPr>
          <p:cNvPr id="4" name="Прямоугольник 3"/>
          <p:cNvSpPr/>
          <p:nvPr userDrawn="1"/>
        </p:nvSpPr>
        <p:spPr>
          <a:xfrm>
            <a:off x="0" y="657225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tabLst>
                <a:tab pos="8791200" algn="r"/>
              </a:tabLst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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К.Ю. Поляков, Е.А. Ерёмин, 201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8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-2019 	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http://kpolyakov.spb.ru</a:t>
            </a:r>
            <a:endParaRPr lang="ru-RU" sz="1400" i="1" dirty="0">
              <a:solidFill>
                <a:srgbClr val="7F7F7F"/>
              </a:solidFill>
              <a:cs typeface="Arial" charset="0"/>
              <a:sym typeface="Symbol" pitchFamily="18" charset="2"/>
            </a:endParaRPr>
          </a:p>
        </p:txBody>
      </p:sp>
      <p:sp>
        <p:nvSpPr>
          <p:cNvPr id="5" name="Line 2"/>
          <p:cNvSpPr>
            <a:spLocks noChangeShapeType="1"/>
          </p:cNvSpPr>
          <p:nvPr userDrawn="1"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310718" y="301272"/>
            <a:ext cx="8376082" cy="471086"/>
          </a:xfrm>
        </p:spPr>
        <p:txBody>
          <a:bodyPr/>
          <a:lstStyle>
            <a:lvl1pPr algn="l">
              <a:defRPr sz="3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04050" y="-20638"/>
            <a:ext cx="2133600" cy="476251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B6FFB-2C2B-476A-AEB5-1E850291D7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7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0" y="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Базы данных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,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11 класс (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Access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)</a:t>
            </a:r>
            <a:endParaRPr lang="ru-RU" sz="1400" i="1" dirty="0">
              <a:solidFill>
                <a:srgbClr val="7F7F7F"/>
              </a:solidFill>
              <a:cs typeface="Arial" charset="0"/>
            </a:endParaRPr>
          </a:p>
        </p:txBody>
      </p:sp>
      <p:sp>
        <p:nvSpPr>
          <p:cNvPr id="4" name="Прямоугольник 3"/>
          <p:cNvSpPr/>
          <p:nvPr userDrawn="1"/>
        </p:nvSpPr>
        <p:spPr>
          <a:xfrm>
            <a:off x="0" y="657225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tabLst>
                <a:tab pos="8791200" algn="r"/>
              </a:tabLst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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К.Ю. Поляков, Е.А. Ерёмин, 201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8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-2019 	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http://kpolyakov.spb.ru</a:t>
            </a:r>
            <a:endParaRPr lang="ru-RU" sz="1400" i="1" dirty="0">
              <a:solidFill>
                <a:srgbClr val="7F7F7F"/>
              </a:solidFill>
              <a:cs typeface="Arial" charset="0"/>
              <a:sym typeface="Symbol" pitchFamily="18" charset="2"/>
            </a:endParaRPr>
          </a:p>
        </p:txBody>
      </p:sp>
      <p:sp>
        <p:nvSpPr>
          <p:cNvPr id="5" name="Line 2"/>
          <p:cNvSpPr>
            <a:spLocks noChangeShapeType="1"/>
          </p:cNvSpPr>
          <p:nvPr userDrawn="1"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310718" y="301272"/>
            <a:ext cx="8376082" cy="471086"/>
          </a:xfrm>
        </p:spPr>
        <p:txBody>
          <a:bodyPr/>
          <a:lstStyle>
            <a:lvl1pPr algn="l">
              <a:defRPr sz="3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04050" y="-20638"/>
            <a:ext cx="2133600" cy="476251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B6FFB-2C2B-476A-AEB5-1E850291D7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8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0" y="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Базы данных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,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11 класс (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Access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)</a:t>
            </a:r>
            <a:endParaRPr lang="ru-RU" sz="1400" i="1" dirty="0">
              <a:solidFill>
                <a:srgbClr val="7F7F7F"/>
              </a:solidFill>
              <a:cs typeface="Arial" charset="0"/>
            </a:endParaRPr>
          </a:p>
        </p:txBody>
      </p:sp>
      <p:sp>
        <p:nvSpPr>
          <p:cNvPr id="4" name="Прямоугольник 3"/>
          <p:cNvSpPr/>
          <p:nvPr userDrawn="1"/>
        </p:nvSpPr>
        <p:spPr>
          <a:xfrm>
            <a:off x="0" y="657225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tabLst>
                <a:tab pos="8791200" algn="r"/>
              </a:tabLst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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К.Ю. Поляков, Е.А. Ерёмин, 201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8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-2019 	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http://kpolyakov.spb.ru</a:t>
            </a:r>
            <a:endParaRPr lang="ru-RU" sz="1400" i="1" dirty="0">
              <a:solidFill>
                <a:srgbClr val="7F7F7F"/>
              </a:solidFill>
              <a:cs typeface="Arial" charset="0"/>
              <a:sym typeface="Symbol" pitchFamily="18" charset="2"/>
            </a:endParaRPr>
          </a:p>
        </p:txBody>
      </p:sp>
      <p:sp>
        <p:nvSpPr>
          <p:cNvPr id="5" name="Line 2"/>
          <p:cNvSpPr>
            <a:spLocks noChangeShapeType="1"/>
          </p:cNvSpPr>
          <p:nvPr userDrawn="1"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310718" y="301272"/>
            <a:ext cx="8376082" cy="471086"/>
          </a:xfrm>
        </p:spPr>
        <p:txBody>
          <a:bodyPr/>
          <a:lstStyle>
            <a:lvl1pPr algn="l">
              <a:defRPr sz="3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04050" y="-20638"/>
            <a:ext cx="2133600" cy="476251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B6FFB-2C2B-476A-AEB5-1E850291D7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E51F40-668D-4E49-95B3-0D64E5C8C4C6}" type="datetimeFigureOut">
              <a:rPr lang="ru-RU" smtClean="0"/>
              <a:pPr/>
              <a:t>26.11.2022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E7211-DA84-42AF-B855-0B11E71C78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9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0" y="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Базы данных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,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11 класс (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Access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)</a:t>
            </a:r>
            <a:endParaRPr lang="ru-RU" sz="1400" i="1" dirty="0">
              <a:solidFill>
                <a:srgbClr val="7F7F7F"/>
              </a:solidFill>
              <a:cs typeface="Arial" charset="0"/>
            </a:endParaRPr>
          </a:p>
        </p:txBody>
      </p:sp>
      <p:sp>
        <p:nvSpPr>
          <p:cNvPr id="4" name="Прямоугольник 3"/>
          <p:cNvSpPr/>
          <p:nvPr userDrawn="1"/>
        </p:nvSpPr>
        <p:spPr>
          <a:xfrm>
            <a:off x="0" y="657225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tabLst>
                <a:tab pos="8791200" algn="r"/>
              </a:tabLst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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К.Ю. Поляков, Е.А. Ерёмин, 201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8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-2019 	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http://kpolyakov.spb.ru</a:t>
            </a:r>
            <a:endParaRPr lang="ru-RU" sz="1400" i="1" dirty="0">
              <a:solidFill>
                <a:srgbClr val="7F7F7F"/>
              </a:solidFill>
              <a:cs typeface="Arial" charset="0"/>
              <a:sym typeface="Symbol" pitchFamily="18" charset="2"/>
            </a:endParaRPr>
          </a:p>
        </p:txBody>
      </p:sp>
      <p:sp>
        <p:nvSpPr>
          <p:cNvPr id="5" name="Line 2"/>
          <p:cNvSpPr>
            <a:spLocks noChangeShapeType="1"/>
          </p:cNvSpPr>
          <p:nvPr userDrawn="1"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310718" y="301272"/>
            <a:ext cx="8376082" cy="471086"/>
          </a:xfrm>
        </p:spPr>
        <p:txBody>
          <a:bodyPr/>
          <a:lstStyle>
            <a:lvl1pPr algn="l">
              <a:defRPr sz="3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04050" y="-20638"/>
            <a:ext cx="2133600" cy="476251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B6FFB-2C2B-476A-AEB5-1E850291D7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0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0" y="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Базы данных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,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11 класс (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Access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)</a:t>
            </a:r>
            <a:endParaRPr lang="ru-RU" sz="1400" i="1" dirty="0">
              <a:solidFill>
                <a:srgbClr val="7F7F7F"/>
              </a:solidFill>
              <a:cs typeface="Arial" charset="0"/>
            </a:endParaRPr>
          </a:p>
        </p:txBody>
      </p:sp>
      <p:sp>
        <p:nvSpPr>
          <p:cNvPr id="4" name="Прямоугольник 3"/>
          <p:cNvSpPr/>
          <p:nvPr userDrawn="1"/>
        </p:nvSpPr>
        <p:spPr>
          <a:xfrm>
            <a:off x="0" y="657225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tabLst>
                <a:tab pos="8791200" algn="r"/>
              </a:tabLst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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К.Ю. Поляков, Е.А. Ерёмин, 201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8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-2019 	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http://kpolyakov.spb.ru</a:t>
            </a:r>
            <a:endParaRPr lang="ru-RU" sz="1400" i="1" dirty="0">
              <a:solidFill>
                <a:srgbClr val="7F7F7F"/>
              </a:solidFill>
              <a:cs typeface="Arial" charset="0"/>
              <a:sym typeface="Symbol" pitchFamily="18" charset="2"/>
            </a:endParaRPr>
          </a:p>
        </p:txBody>
      </p:sp>
      <p:sp>
        <p:nvSpPr>
          <p:cNvPr id="5" name="Line 2"/>
          <p:cNvSpPr>
            <a:spLocks noChangeShapeType="1"/>
          </p:cNvSpPr>
          <p:nvPr userDrawn="1"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310718" y="301272"/>
            <a:ext cx="8376082" cy="471086"/>
          </a:xfrm>
        </p:spPr>
        <p:txBody>
          <a:bodyPr/>
          <a:lstStyle>
            <a:lvl1pPr algn="l">
              <a:defRPr sz="3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04050" y="-20638"/>
            <a:ext cx="2133600" cy="476251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B6FFB-2C2B-476A-AEB5-1E850291D7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1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0" y="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Базы данных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,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11 класс (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Access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)</a:t>
            </a:r>
            <a:endParaRPr lang="ru-RU" sz="1400" i="1" dirty="0">
              <a:solidFill>
                <a:srgbClr val="7F7F7F"/>
              </a:solidFill>
              <a:cs typeface="Arial" charset="0"/>
            </a:endParaRPr>
          </a:p>
        </p:txBody>
      </p:sp>
      <p:sp>
        <p:nvSpPr>
          <p:cNvPr id="4" name="Прямоугольник 3"/>
          <p:cNvSpPr/>
          <p:nvPr userDrawn="1"/>
        </p:nvSpPr>
        <p:spPr>
          <a:xfrm>
            <a:off x="0" y="657225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tabLst>
                <a:tab pos="8791200" algn="r"/>
              </a:tabLst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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К.Ю. Поляков, Е.А. Ерёмин, 201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8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-2019 	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http://kpolyakov.spb.ru</a:t>
            </a:r>
            <a:endParaRPr lang="ru-RU" sz="1400" i="1" dirty="0">
              <a:solidFill>
                <a:srgbClr val="7F7F7F"/>
              </a:solidFill>
              <a:cs typeface="Arial" charset="0"/>
              <a:sym typeface="Symbol" pitchFamily="18" charset="2"/>
            </a:endParaRPr>
          </a:p>
        </p:txBody>
      </p:sp>
      <p:sp>
        <p:nvSpPr>
          <p:cNvPr id="5" name="Line 2"/>
          <p:cNvSpPr>
            <a:spLocks noChangeShapeType="1"/>
          </p:cNvSpPr>
          <p:nvPr userDrawn="1"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310718" y="301272"/>
            <a:ext cx="8376082" cy="471086"/>
          </a:xfrm>
        </p:spPr>
        <p:txBody>
          <a:bodyPr/>
          <a:lstStyle>
            <a:lvl1pPr algn="l">
              <a:defRPr sz="3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04050" y="-20638"/>
            <a:ext cx="2133600" cy="476251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B6FFB-2C2B-476A-AEB5-1E850291D7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2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0" y="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Базы данных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,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11 класс (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Access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)</a:t>
            </a:r>
            <a:endParaRPr lang="ru-RU" sz="1400" i="1" dirty="0">
              <a:solidFill>
                <a:srgbClr val="7F7F7F"/>
              </a:solidFill>
              <a:cs typeface="Arial" charset="0"/>
            </a:endParaRPr>
          </a:p>
        </p:txBody>
      </p:sp>
      <p:sp>
        <p:nvSpPr>
          <p:cNvPr id="4" name="Прямоугольник 3"/>
          <p:cNvSpPr/>
          <p:nvPr userDrawn="1"/>
        </p:nvSpPr>
        <p:spPr>
          <a:xfrm>
            <a:off x="0" y="657225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tabLst>
                <a:tab pos="8791200" algn="r"/>
              </a:tabLst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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К.Ю. Поляков, Е.А. Ерёмин, 201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8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-2019 	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http://kpolyakov.spb.ru</a:t>
            </a:r>
            <a:endParaRPr lang="ru-RU" sz="1400" i="1" dirty="0">
              <a:solidFill>
                <a:srgbClr val="7F7F7F"/>
              </a:solidFill>
              <a:cs typeface="Arial" charset="0"/>
              <a:sym typeface="Symbol" pitchFamily="18" charset="2"/>
            </a:endParaRPr>
          </a:p>
        </p:txBody>
      </p:sp>
      <p:sp>
        <p:nvSpPr>
          <p:cNvPr id="5" name="Line 2"/>
          <p:cNvSpPr>
            <a:spLocks noChangeShapeType="1"/>
          </p:cNvSpPr>
          <p:nvPr userDrawn="1"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310718" y="301272"/>
            <a:ext cx="8376082" cy="471086"/>
          </a:xfrm>
        </p:spPr>
        <p:txBody>
          <a:bodyPr/>
          <a:lstStyle>
            <a:lvl1pPr algn="l">
              <a:defRPr sz="3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04050" y="-20638"/>
            <a:ext cx="2133600" cy="476251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B6FFB-2C2B-476A-AEB5-1E850291D7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3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0" y="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Базы данных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,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11 класс (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Access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)</a:t>
            </a:r>
            <a:endParaRPr lang="ru-RU" sz="1400" i="1" dirty="0">
              <a:solidFill>
                <a:srgbClr val="7F7F7F"/>
              </a:solidFill>
              <a:cs typeface="Arial" charset="0"/>
            </a:endParaRPr>
          </a:p>
        </p:txBody>
      </p:sp>
      <p:sp>
        <p:nvSpPr>
          <p:cNvPr id="4" name="Прямоугольник 3"/>
          <p:cNvSpPr/>
          <p:nvPr userDrawn="1"/>
        </p:nvSpPr>
        <p:spPr>
          <a:xfrm>
            <a:off x="0" y="657225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tabLst>
                <a:tab pos="8791200" algn="r"/>
              </a:tabLst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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К.Ю. Поляков, Е.А. Ерёмин, 201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8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-2019 	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http://kpolyakov.spb.ru</a:t>
            </a:r>
            <a:endParaRPr lang="ru-RU" sz="1400" i="1" dirty="0">
              <a:solidFill>
                <a:srgbClr val="7F7F7F"/>
              </a:solidFill>
              <a:cs typeface="Arial" charset="0"/>
              <a:sym typeface="Symbol" pitchFamily="18" charset="2"/>
            </a:endParaRPr>
          </a:p>
        </p:txBody>
      </p:sp>
      <p:sp>
        <p:nvSpPr>
          <p:cNvPr id="5" name="Line 2"/>
          <p:cNvSpPr>
            <a:spLocks noChangeShapeType="1"/>
          </p:cNvSpPr>
          <p:nvPr userDrawn="1"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310718" y="301272"/>
            <a:ext cx="8376082" cy="471086"/>
          </a:xfrm>
        </p:spPr>
        <p:txBody>
          <a:bodyPr/>
          <a:lstStyle>
            <a:lvl1pPr algn="l">
              <a:defRPr sz="3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04050" y="-20638"/>
            <a:ext cx="2133600" cy="476251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B6FFB-2C2B-476A-AEB5-1E850291D7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4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0" y="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Базы данных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,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11 класс (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Access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)</a:t>
            </a:r>
            <a:endParaRPr lang="ru-RU" sz="1400" i="1" dirty="0">
              <a:solidFill>
                <a:srgbClr val="7F7F7F"/>
              </a:solidFill>
              <a:cs typeface="Arial" charset="0"/>
            </a:endParaRPr>
          </a:p>
        </p:txBody>
      </p:sp>
      <p:sp>
        <p:nvSpPr>
          <p:cNvPr id="4" name="Прямоугольник 3"/>
          <p:cNvSpPr/>
          <p:nvPr userDrawn="1"/>
        </p:nvSpPr>
        <p:spPr>
          <a:xfrm>
            <a:off x="0" y="657225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tabLst>
                <a:tab pos="8791200" algn="r"/>
              </a:tabLst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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К.Ю. Поляков, Е.А. Ерёмин, 201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8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-2019 	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http://kpolyakov.spb.ru</a:t>
            </a:r>
            <a:endParaRPr lang="ru-RU" sz="1400" i="1" dirty="0">
              <a:solidFill>
                <a:srgbClr val="7F7F7F"/>
              </a:solidFill>
              <a:cs typeface="Arial" charset="0"/>
              <a:sym typeface="Symbol" pitchFamily="18" charset="2"/>
            </a:endParaRPr>
          </a:p>
        </p:txBody>
      </p:sp>
      <p:sp>
        <p:nvSpPr>
          <p:cNvPr id="5" name="Line 2"/>
          <p:cNvSpPr>
            <a:spLocks noChangeShapeType="1"/>
          </p:cNvSpPr>
          <p:nvPr userDrawn="1"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310718" y="301272"/>
            <a:ext cx="8376082" cy="471086"/>
          </a:xfrm>
        </p:spPr>
        <p:txBody>
          <a:bodyPr/>
          <a:lstStyle>
            <a:lvl1pPr algn="l">
              <a:defRPr sz="3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04050" y="-20638"/>
            <a:ext cx="2133600" cy="476251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B6FFB-2C2B-476A-AEB5-1E850291D7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5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0" y="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Базы данных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,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11 класс (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Access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)</a:t>
            </a:r>
            <a:endParaRPr lang="ru-RU" sz="1400" i="1" dirty="0">
              <a:solidFill>
                <a:srgbClr val="7F7F7F"/>
              </a:solidFill>
              <a:cs typeface="Arial" charset="0"/>
            </a:endParaRPr>
          </a:p>
        </p:txBody>
      </p:sp>
      <p:sp>
        <p:nvSpPr>
          <p:cNvPr id="4" name="Прямоугольник 3"/>
          <p:cNvSpPr/>
          <p:nvPr userDrawn="1"/>
        </p:nvSpPr>
        <p:spPr>
          <a:xfrm>
            <a:off x="0" y="657225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tabLst>
                <a:tab pos="8791200" algn="r"/>
              </a:tabLst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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К.Ю. Поляков, Е.А. Ерёмин, 201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8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-2019 	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http://kpolyakov.spb.ru</a:t>
            </a:r>
            <a:endParaRPr lang="ru-RU" sz="1400" i="1" dirty="0">
              <a:solidFill>
                <a:srgbClr val="7F7F7F"/>
              </a:solidFill>
              <a:cs typeface="Arial" charset="0"/>
              <a:sym typeface="Symbol" pitchFamily="18" charset="2"/>
            </a:endParaRPr>
          </a:p>
        </p:txBody>
      </p:sp>
      <p:sp>
        <p:nvSpPr>
          <p:cNvPr id="5" name="Line 2"/>
          <p:cNvSpPr>
            <a:spLocks noChangeShapeType="1"/>
          </p:cNvSpPr>
          <p:nvPr userDrawn="1"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310718" y="301272"/>
            <a:ext cx="8376082" cy="471086"/>
          </a:xfrm>
        </p:spPr>
        <p:txBody>
          <a:bodyPr/>
          <a:lstStyle>
            <a:lvl1pPr algn="l">
              <a:defRPr sz="3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04050" y="-20638"/>
            <a:ext cx="2133600" cy="476251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B6FFB-2C2B-476A-AEB5-1E850291D7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6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0" y="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Базы данных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,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11 класс (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Access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)</a:t>
            </a:r>
            <a:endParaRPr lang="ru-RU" sz="1400" i="1" dirty="0">
              <a:solidFill>
                <a:srgbClr val="7F7F7F"/>
              </a:solidFill>
              <a:cs typeface="Arial" charset="0"/>
            </a:endParaRPr>
          </a:p>
        </p:txBody>
      </p:sp>
      <p:sp>
        <p:nvSpPr>
          <p:cNvPr id="4" name="Прямоугольник 3"/>
          <p:cNvSpPr/>
          <p:nvPr userDrawn="1"/>
        </p:nvSpPr>
        <p:spPr>
          <a:xfrm>
            <a:off x="0" y="657225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tabLst>
                <a:tab pos="8791200" algn="r"/>
              </a:tabLst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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К.Ю. Поляков, Е.А. Ерёмин, 201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8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-2019 	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http://kpolyakov.spb.ru</a:t>
            </a:r>
            <a:endParaRPr lang="ru-RU" sz="1400" i="1" dirty="0">
              <a:solidFill>
                <a:srgbClr val="7F7F7F"/>
              </a:solidFill>
              <a:cs typeface="Arial" charset="0"/>
              <a:sym typeface="Symbol" pitchFamily="18" charset="2"/>
            </a:endParaRPr>
          </a:p>
        </p:txBody>
      </p:sp>
      <p:sp>
        <p:nvSpPr>
          <p:cNvPr id="5" name="Line 2"/>
          <p:cNvSpPr>
            <a:spLocks noChangeShapeType="1"/>
          </p:cNvSpPr>
          <p:nvPr userDrawn="1"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310718" y="301272"/>
            <a:ext cx="8376082" cy="471086"/>
          </a:xfrm>
        </p:spPr>
        <p:txBody>
          <a:bodyPr/>
          <a:lstStyle>
            <a:lvl1pPr algn="l">
              <a:defRPr sz="3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04050" y="-20638"/>
            <a:ext cx="2133600" cy="476251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B6FFB-2C2B-476A-AEB5-1E850291D7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7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0" y="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Базы данных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,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11 класс (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Access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)</a:t>
            </a:r>
            <a:endParaRPr lang="ru-RU" sz="1400" i="1" dirty="0">
              <a:solidFill>
                <a:srgbClr val="7F7F7F"/>
              </a:solidFill>
              <a:cs typeface="Arial" charset="0"/>
            </a:endParaRPr>
          </a:p>
        </p:txBody>
      </p:sp>
      <p:sp>
        <p:nvSpPr>
          <p:cNvPr id="4" name="Прямоугольник 3"/>
          <p:cNvSpPr/>
          <p:nvPr userDrawn="1"/>
        </p:nvSpPr>
        <p:spPr>
          <a:xfrm>
            <a:off x="0" y="657225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tabLst>
                <a:tab pos="8791200" algn="r"/>
              </a:tabLst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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К.Ю. Поляков, Е.А. Ерёмин, 201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8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-2019 	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http://kpolyakov.spb.ru</a:t>
            </a:r>
            <a:endParaRPr lang="ru-RU" sz="1400" i="1" dirty="0">
              <a:solidFill>
                <a:srgbClr val="7F7F7F"/>
              </a:solidFill>
              <a:cs typeface="Arial" charset="0"/>
              <a:sym typeface="Symbol" pitchFamily="18" charset="2"/>
            </a:endParaRPr>
          </a:p>
        </p:txBody>
      </p:sp>
      <p:sp>
        <p:nvSpPr>
          <p:cNvPr id="5" name="Line 2"/>
          <p:cNvSpPr>
            <a:spLocks noChangeShapeType="1"/>
          </p:cNvSpPr>
          <p:nvPr userDrawn="1"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310718" y="301272"/>
            <a:ext cx="8376082" cy="471086"/>
          </a:xfrm>
        </p:spPr>
        <p:txBody>
          <a:bodyPr/>
          <a:lstStyle>
            <a:lvl1pPr algn="l">
              <a:defRPr sz="3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04050" y="-20638"/>
            <a:ext cx="2133600" cy="476251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B6FFB-2C2B-476A-AEB5-1E850291D7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8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0" y="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Базы данных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,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11 класс (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Access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)</a:t>
            </a:r>
            <a:endParaRPr lang="ru-RU" sz="1400" i="1" dirty="0">
              <a:solidFill>
                <a:srgbClr val="7F7F7F"/>
              </a:solidFill>
              <a:cs typeface="Arial" charset="0"/>
            </a:endParaRPr>
          </a:p>
        </p:txBody>
      </p:sp>
      <p:sp>
        <p:nvSpPr>
          <p:cNvPr id="4" name="Прямоугольник 3"/>
          <p:cNvSpPr/>
          <p:nvPr userDrawn="1"/>
        </p:nvSpPr>
        <p:spPr>
          <a:xfrm>
            <a:off x="0" y="657225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tabLst>
                <a:tab pos="8791200" algn="r"/>
              </a:tabLst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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К.Ю. Поляков, Е.А. Ерёмин, 201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8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-2019 	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http://kpolyakov.spb.ru</a:t>
            </a:r>
            <a:endParaRPr lang="ru-RU" sz="1400" i="1" dirty="0">
              <a:solidFill>
                <a:srgbClr val="7F7F7F"/>
              </a:solidFill>
              <a:cs typeface="Arial" charset="0"/>
              <a:sym typeface="Symbol" pitchFamily="18" charset="2"/>
            </a:endParaRPr>
          </a:p>
        </p:txBody>
      </p:sp>
      <p:sp>
        <p:nvSpPr>
          <p:cNvPr id="5" name="Line 2"/>
          <p:cNvSpPr>
            <a:spLocks noChangeShapeType="1"/>
          </p:cNvSpPr>
          <p:nvPr userDrawn="1"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310718" y="301272"/>
            <a:ext cx="8376082" cy="471086"/>
          </a:xfrm>
        </p:spPr>
        <p:txBody>
          <a:bodyPr/>
          <a:lstStyle>
            <a:lvl1pPr algn="l">
              <a:defRPr sz="3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04050" y="-20638"/>
            <a:ext cx="2133600" cy="476251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B6FFB-2C2B-476A-AEB5-1E850291D7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E51F40-668D-4E49-95B3-0D64E5C8C4C6}" type="datetimeFigureOut">
              <a:rPr lang="ru-RU" smtClean="0"/>
              <a:pPr/>
              <a:t>26.11.2022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E7211-DA84-42AF-B855-0B11E71C78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9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0" y="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Базы данных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,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11 класс (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Access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)</a:t>
            </a:r>
            <a:endParaRPr lang="ru-RU" sz="1400" i="1" dirty="0">
              <a:solidFill>
                <a:srgbClr val="7F7F7F"/>
              </a:solidFill>
              <a:cs typeface="Arial" charset="0"/>
            </a:endParaRPr>
          </a:p>
        </p:txBody>
      </p:sp>
      <p:sp>
        <p:nvSpPr>
          <p:cNvPr id="4" name="Прямоугольник 3"/>
          <p:cNvSpPr/>
          <p:nvPr userDrawn="1"/>
        </p:nvSpPr>
        <p:spPr>
          <a:xfrm>
            <a:off x="0" y="657225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tabLst>
                <a:tab pos="8791200" algn="r"/>
              </a:tabLst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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К.Ю. Поляков, Е.А. Ерёмин, 201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8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-2019 	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http://kpolyakov.spb.ru</a:t>
            </a:r>
            <a:endParaRPr lang="ru-RU" sz="1400" i="1" dirty="0">
              <a:solidFill>
                <a:srgbClr val="7F7F7F"/>
              </a:solidFill>
              <a:cs typeface="Arial" charset="0"/>
              <a:sym typeface="Symbol" pitchFamily="18" charset="2"/>
            </a:endParaRPr>
          </a:p>
        </p:txBody>
      </p:sp>
      <p:sp>
        <p:nvSpPr>
          <p:cNvPr id="5" name="Line 2"/>
          <p:cNvSpPr>
            <a:spLocks noChangeShapeType="1"/>
          </p:cNvSpPr>
          <p:nvPr userDrawn="1"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310718" y="301272"/>
            <a:ext cx="8376082" cy="471086"/>
          </a:xfrm>
        </p:spPr>
        <p:txBody>
          <a:bodyPr/>
          <a:lstStyle>
            <a:lvl1pPr algn="l">
              <a:defRPr sz="3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04050" y="-20638"/>
            <a:ext cx="2133600" cy="476251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B6FFB-2C2B-476A-AEB5-1E850291D7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0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0" y="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Базы данных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,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11 класс (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Access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)</a:t>
            </a:r>
            <a:endParaRPr lang="ru-RU" sz="1400" i="1" dirty="0">
              <a:solidFill>
                <a:srgbClr val="7F7F7F"/>
              </a:solidFill>
              <a:cs typeface="Arial" charset="0"/>
            </a:endParaRPr>
          </a:p>
        </p:txBody>
      </p:sp>
      <p:sp>
        <p:nvSpPr>
          <p:cNvPr id="4" name="Прямоугольник 3"/>
          <p:cNvSpPr/>
          <p:nvPr userDrawn="1"/>
        </p:nvSpPr>
        <p:spPr>
          <a:xfrm>
            <a:off x="0" y="657225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tabLst>
                <a:tab pos="8791200" algn="r"/>
              </a:tabLst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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К.Ю. Поляков, Е.А. Ерёмин, 201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8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-2019 	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http://kpolyakov.spb.ru</a:t>
            </a:r>
            <a:endParaRPr lang="ru-RU" sz="1400" i="1" dirty="0">
              <a:solidFill>
                <a:srgbClr val="7F7F7F"/>
              </a:solidFill>
              <a:cs typeface="Arial" charset="0"/>
              <a:sym typeface="Symbol" pitchFamily="18" charset="2"/>
            </a:endParaRPr>
          </a:p>
        </p:txBody>
      </p:sp>
      <p:sp>
        <p:nvSpPr>
          <p:cNvPr id="5" name="Line 2"/>
          <p:cNvSpPr>
            <a:spLocks noChangeShapeType="1"/>
          </p:cNvSpPr>
          <p:nvPr userDrawn="1"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310718" y="301272"/>
            <a:ext cx="8376082" cy="471086"/>
          </a:xfrm>
        </p:spPr>
        <p:txBody>
          <a:bodyPr/>
          <a:lstStyle>
            <a:lvl1pPr algn="l">
              <a:defRPr sz="3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04050" y="-20638"/>
            <a:ext cx="2133600" cy="476251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B6FFB-2C2B-476A-AEB5-1E850291D7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1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0" y="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Базы данных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,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11 класс (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Access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)</a:t>
            </a:r>
            <a:endParaRPr lang="ru-RU" sz="1400" i="1" dirty="0">
              <a:solidFill>
                <a:srgbClr val="7F7F7F"/>
              </a:solidFill>
              <a:cs typeface="Arial" charset="0"/>
            </a:endParaRPr>
          </a:p>
        </p:txBody>
      </p:sp>
      <p:sp>
        <p:nvSpPr>
          <p:cNvPr id="4" name="Прямоугольник 3"/>
          <p:cNvSpPr/>
          <p:nvPr userDrawn="1"/>
        </p:nvSpPr>
        <p:spPr>
          <a:xfrm>
            <a:off x="0" y="657225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tabLst>
                <a:tab pos="8791200" algn="r"/>
              </a:tabLst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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К.Ю. Поляков, Е.А. Ерёмин, 201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8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-2019 	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http://kpolyakov.spb.ru</a:t>
            </a:r>
            <a:endParaRPr lang="ru-RU" sz="1400" i="1" dirty="0">
              <a:solidFill>
                <a:srgbClr val="7F7F7F"/>
              </a:solidFill>
              <a:cs typeface="Arial" charset="0"/>
              <a:sym typeface="Symbol" pitchFamily="18" charset="2"/>
            </a:endParaRPr>
          </a:p>
        </p:txBody>
      </p:sp>
      <p:sp>
        <p:nvSpPr>
          <p:cNvPr id="5" name="Line 2"/>
          <p:cNvSpPr>
            <a:spLocks noChangeShapeType="1"/>
          </p:cNvSpPr>
          <p:nvPr userDrawn="1"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310718" y="301272"/>
            <a:ext cx="8376082" cy="471086"/>
          </a:xfrm>
        </p:spPr>
        <p:txBody>
          <a:bodyPr/>
          <a:lstStyle>
            <a:lvl1pPr algn="l">
              <a:defRPr sz="3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04050" y="-20638"/>
            <a:ext cx="2133600" cy="476251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B6FFB-2C2B-476A-AEB5-1E850291D7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2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0" y="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Базы данных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,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11 класс (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Access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)</a:t>
            </a:r>
            <a:endParaRPr lang="ru-RU" sz="1400" i="1" dirty="0">
              <a:solidFill>
                <a:srgbClr val="7F7F7F"/>
              </a:solidFill>
              <a:cs typeface="Arial" charset="0"/>
            </a:endParaRPr>
          </a:p>
        </p:txBody>
      </p:sp>
      <p:sp>
        <p:nvSpPr>
          <p:cNvPr id="4" name="Прямоугольник 3"/>
          <p:cNvSpPr/>
          <p:nvPr userDrawn="1"/>
        </p:nvSpPr>
        <p:spPr>
          <a:xfrm>
            <a:off x="0" y="657225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tabLst>
                <a:tab pos="8791200" algn="r"/>
              </a:tabLst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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К.Ю. Поляков, Е.А. Ерёмин, 201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8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-2019 	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http://kpolyakov.spb.ru</a:t>
            </a:r>
            <a:endParaRPr lang="ru-RU" sz="1400" i="1" dirty="0">
              <a:solidFill>
                <a:srgbClr val="7F7F7F"/>
              </a:solidFill>
              <a:cs typeface="Arial" charset="0"/>
              <a:sym typeface="Symbol" pitchFamily="18" charset="2"/>
            </a:endParaRPr>
          </a:p>
        </p:txBody>
      </p:sp>
      <p:sp>
        <p:nvSpPr>
          <p:cNvPr id="5" name="Line 2"/>
          <p:cNvSpPr>
            <a:spLocks noChangeShapeType="1"/>
          </p:cNvSpPr>
          <p:nvPr userDrawn="1"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310718" y="301272"/>
            <a:ext cx="8376082" cy="471086"/>
          </a:xfrm>
        </p:spPr>
        <p:txBody>
          <a:bodyPr/>
          <a:lstStyle>
            <a:lvl1pPr algn="l">
              <a:defRPr sz="3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04050" y="-20638"/>
            <a:ext cx="2133600" cy="476251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B6FFB-2C2B-476A-AEB5-1E850291D7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3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0" y="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Базы данных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,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11 класс (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Access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)</a:t>
            </a:r>
            <a:endParaRPr lang="ru-RU" sz="1400" i="1" dirty="0">
              <a:solidFill>
                <a:srgbClr val="7F7F7F"/>
              </a:solidFill>
              <a:cs typeface="Arial" charset="0"/>
            </a:endParaRPr>
          </a:p>
        </p:txBody>
      </p:sp>
      <p:sp>
        <p:nvSpPr>
          <p:cNvPr id="4" name="Прямоугольник 3"/>
          <p:cNvSpPr/>
          <p:nvPr userDrawn="1"/>
        </p:nvSpPr>
        <p:spPr>
          <a:xfrm>
            <a:off x="0" y="657225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tabLst>
                <a:tab pos="8791200" algn="r"/>
              </a:tabLst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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К.Ю. Поляков, Е.А. Ерёмин, 201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8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-2019 	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http://kpolyakov.spb.ru</a:t>
            </a:r>
            <a:endParaRPr lang="ru-RU" sz="1400" i="1" dirty="0">
              <a:solidFill>
                <a:srgbClr val="7F7F7F"/>
              </a:solidFill>
              <a:cs typeface="Arial" charset="0"/>
              <a:sym typeface="Symbol" pitchFamily="18" charset="2"/>
            </a:endParaRPr>
          </a:p>
        </p:txBody>
      </p:sp>
      <p:sp>
        <p:nvSpPr>
          <p:cNvPr id="5" name="Line 2"/>
          <p:cNvSpPr>
            <a:spLocks noChangeShapeType="1"/>
          </p:cNvSpPr>
          <p:nvPr userDrawn="1"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310718" y="301272"/>
            <a:ext cx="8376082" cy="471086"/>
          </a:xfrm>
        </p:spPr>
        <p:txBody>
          <a:bodyPr/>
          <a:lstStyle>
            <a:lvl1pPr algn="l">
              <a:defRPr sz="3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04050" y="-20638"/>
            <a:ext cx="2133600" cy="476251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B6FFB-2C2B-476A-AEB5-1E850291D7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4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0" y="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Базы данных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,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11 класс (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Access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)</a:t>
            </a:r>
            <a:endParaRPr lang="ru-RU" sz="1400" i="1" dirty="0">
              <a:solidFill>
                <a:srgbClr val="7F7F7F"/>
              </a:solidFill>
              <a:cs typeface="Arial" charset="0"/>
            </a:endParaRPr>
          </a:p>
        </p:txBody>
      </p:sp>
      <p:sp>
        <p:nvSpPr>
          <p:cNvPr id="4" name="Прямоугольник 3"/>
          <p:cNvSpPr/>
          <p:nvPr userDrawn="1"/>
        </p:nvSpPr>
        <p:spPr>
          <a:xfrm>
            <a:off x="0" y="657225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tabLst>
                <a:tab pos="8791200" algn="r"/>
              </a:tabLst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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К.Ю. Поляков, Е.А. Ерёмин, 201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8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-2019 	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http://kpolyakov.spb.ru</a:t>
            </a:r>
            <a:endParaRPr lang="ru-RU" sz="1400" i="1" dirty="0">
              <a:solidFill>
                <a:srgbClr val="7F7F7F"/>
              </a:solidFill>
              <a:cs typeface="Arial" charset="0"/>
              <a:sym typeface="Symbol" pitchFamily="18" charset="2"/>
            </a:endParaRPr>
          </a:p>
        </p:txBody>
      </p:sp>
      <p:sp>
        <p:nvSpPr>
          <p:cNvPr id="5" name="Line 2"/>
          <p:cNvSpPr>
            <a:spLocks noChangeShapeType="1"/>
          </p:cNvSpPr>
          <p:nvPr userDrawn="1"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310718" y="301272"/>
            <a:ext cx="8376082" cy="471086"/>
          </a:xfrm>
        </p:spPr>
        <p:txBody>
          <a:bodyPr/>
          <a:lstStyle>
            <a:lvl1pPr algn="l">
              <a:defRPr sz="3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04050" y="-20638"/>
            <a:ext cx="2133600" cy="476251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B6FFB-2C2B-476A-AEB5-1E850291D7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5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0" y="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Базы данных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,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11 класс (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Access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)</a:t>
            </a:r>
            <a:endParaRPr lang="ru-RU" sz="1400" i="1" dirty="0">
              <a:solidFill>
                <a:srgbClr val="7F7F7F"/>
              </a:solidFill>
              <a:cs typeface="Arial" charset="0"/>
            </a:endParaRPr>
          </a:p>
        </p:txBody>
      </p:sp>
      <p:sp>
        <p:nvSpPr>
          <p:cNvPr id="4" name="Прямоугольник 3"/>
          <p:cNvSpPr/>
          <p:nvPr userDrawn="1"/>
        </p:nvSpPr>
        <p:spPr>
          <a:xfrm>
            <a:off x="0" y="657225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tabLst>
                <a:tab pos="8791200" algn="r"/>
              </a:tabLst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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К.Ю. Поляков, Е.А. Ерёмин, 201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8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-2019 	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http://kpolyakov.spb.ru</a:t>
            </a:r>
            <a:endParaRPr lang="ru-RU" sz="1400" i="1" dirty="0">
              <a:solidFill>
                <a:srgbClr val="7F7F7F"/>
              </a:solidFill>
              <a:cs typeface="Arial" charset="0"/>
              <a:sym typeface="Symbol" pitchFamily="18" charset="2"/>
            </a:endParaRPr>
          </a:p>
        </p:txBody>
      </p:sp>
      <p:sp>
        <p:nvSpPr>
          <p:cNvPr id="5" name="Line 2"/>
          <p:cNvSpPr>
            <a:spLocks noChangeShapeType="1"/>
          </p:cNvSpPr>
          <p:nvPr userDrawn="1"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310718" y="301272"/>
            <a:ext cx="8376082" cy="471086"/>
          </a:xfrm>
        </p:spPr>
        <p:txBody>
          <a:bodyPr/>
          <a:lstStyle>
            <a:lvl1pPr algn="l">
              <a:defRPr sz="3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04050" y="-20638"/>
            <a:ext cx="2133600" cy="476251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B6FFB-2C2B-476A-AEB5-1E850291D7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6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0" y="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Базы данных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,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11 класс (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Access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)</a:t>
            </a:r>
            <a:endParaRPr lang="ru-RU" sz="1400" i="1" dirty="0">
              <a:solidFill>
                <a:srgbClr val="7F7F7F"/>
              </a:solidFill>
              <a:cs typeface="Arial" charset="0"/>
            </a:endParaRPr>
          </a:p>
        </p:txBody>
      </p:sp>
      <p:sp>
        <p:nvSpPr>
          <p:cNvPr id="4" name="Прямоугольник 3"/>
          <p:cNvSpPr/>
          <p:nvPr userDrawn="1"/>
        </p:nvSpPr>
        <p:spPr>
          <a:xfrm>
            <a:off x="0" y="657225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tabLst>
                <a:tab pos="8791200" algn="r"/>
              </a:tabLst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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К.Ю. Поляков, Е.А. Ерёмин, 201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8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-2019 	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http://kpolyakov.spb.ru</a:t>
            </a:r>
            <a:endParaRPr lang="ru-RU" sz="1400" i="1" dirty="0">
              <a:solidFill>
                <a:srgbClr val="7F7F7F"/>
              </a:solidFill>
              <a:cs typeface="Arial" charset="0"/>
              <a:sym typeface="Symbol" pitchFamily="18" charset="2"/>
            </a:endParaRPr>
          </a:p>
        </p:txBody>
      </p:sp>
      <p:sp>
        <p:nvSpPr>
          <p:cNvPr id="5" name="Line 2"/>
          <p:cNvSpPr>
            <a:spLocks noChangeShapeType="1"/>
          </p:cNvSpPr>
          <p:nvPr userDrawn="1"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310718" y="301272"/>
            <a:ext cx="8376082" cy="471086"/>
          </a:xfrm>
        </p:spPr>
        <p:txBody>
          <a:bodyPr/>
          <a:lstStyle>
            <a:lvl1pPr algn="l">
              <a:defRPr sz="3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04050" y="-20638"/>
            <a:ext cx="2133600" cy="476251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B6FFB-2C2B-476A-AEB5-1E850291D7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7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0" y="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Базы данных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,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11 класс (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Access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)</a:t>
            </a:r>
            <a:endParaRPr lang="ru-RU" sz="1400" i="1" dirty="0">
              <a:solidFill>
                <a:srgbClr val="7F7F7F"/>
              </a:solidFill>
              <a:cs typeface="Arial" charset="0"/>
            </a:endParaRPr>
          </a:p>
        </p:txBody>
      </p:sp>
      <p:sp>
        <p:nvSpPr>
          <p:cNvPr id="4" name="Прямоугольник 3"/>
          <p:cNvSpPr/>
          <p:nvPr userDrawn="1"/>
        </p:nvSpPr>
        <p:spPr>
          <a:xfrm>
            <a:off x="0" y="657225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tabLst>
                <a:tab pos="8791200" algn="r"/>
              </a:tabLst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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К.Ю. Поляков, Е.А. Ерёмин, 201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8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-2019 	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http://kpolyakov.spb.ru</a:t>
            </a:r>
            <a:endParaRPr lang="ru-RU" sz="1400" i="1" dirty="0">
              <a:solidFill>
                <a:srgbClr val="7F7F7F"/>
              </a:solidFill>
              <a:cs typeface="Arial" charset="0"/>
              <a:sym typeface="Symbol" pitchFamily="18" charset="2"/>
            </a:endParaRPr>
          </a:p>
        </p:txBody>
      </p:sp>
      <p:sp>
        <p:nvSpPr>
          <p:cNvPr id="5" name="Line 2"/>
          <p:cNvSpPr>
            <a:spLocks noChangeShapeType="1"/>
          </p:cNvSpPr>
          <p:nvPr userDrawn="1"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310718" y="301272"/>
            <a:ext cx="8376082" cy="471086"/>
          </a:xfrm>
        </p:spPr>
        <p:txBody>
          <a:bodyPr/>
          <a:lstStyle>
            <a:lvl1pPr algn="l">
              <a:defRPr sz="3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04050" y="-20638"/>
            <a:ext cx="2133600" cy="476251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B6FFB-2C2B-476A-AEB5-1E850291D7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8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0" y="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Базы данных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,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11 класс (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Access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)</a:t>
            </a:r>
            <a:endParaRPr lang="ru-RU" sz="1400" i="1" dirty="0">
              <a:solidFill>
                <a:srgbClr val="7F7F7F"/>
              </a:solidFill>
              <a:cs typeface="Arial" charset="0"/>
            </a:endParaRPr>
          </a:p>
        </p:txBody>
      </p:sp>
      <p:sp>
        <p:nvSpPr>
          <p:cNvPr id="4" name="Прямоугольник 3"/>
          <p:cNvSpPr/>
          <p:nvPr userDrawn="1"/>
        </p:nvSpPr>
        <p:spPr>
          <a:xfrm>
            <a:off x="0" y="657225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tabLst>
                <a:tab pos="8791200" algn="r"/>
              </a:tabLst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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К.Ю. Поляков, Е.А. Ерёмин, 201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8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-2019 	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http://kpolyakov.spb.ru</a:t>
            </a:r>
            <a:endParaRPr lang="ru-RU" sz="1400" i="1" dirty="0">
              <a:solidFill>
                <a:srgbClr val="7F7F7F"/>
              </a:solidFill>
              <a:cs typeface="Arial" charset="0"/>
              <a:sym typeface="Symbol" pitchFamily="18" charset="2"/>
            </a:endParaRPr>
          </a:p>
        </p:txBody>
      </p:sp>
      <p:sp>
        <p:nvSpPr>
          <p:cNvPr id="5" name="Line 2"/>
          <p:cNvSpPr>
            <a:spLocks noChangeShapeType="1"/>
          </p:cNvSpPr>
          <p:nvPr userDrawn="1"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310718" y="301272"/>
            <a:ext cx="8376082" cy="471086"/>
          </a:xfrm>
        </p:spPr>
        <p:txBody>
          <a:bodyPr/>
          <a:lstStyle>
            <a:lvl1pPr algn="l">
              <a:defRPr sz="3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04050" y="-20638"/>
            <a:ext cx="2133600" cy="476251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B6FFB-2C2B-476A-AEB5-1E850291D7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E51F40-668D-4E49-95B3-0D64E5C8C4C6}" type="datetimeFigureOut">
              <a:rPr lang="ru-RU" smtClean="0"/>
              <a:pPr/>
              <a:t>26.11.2022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E7211-DA84-42AF-B855-0B11E71C78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9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0" y="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Базы данных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,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11 класс (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Access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)</a:t>
            </a:r>
            <a:endParaRPr lang="ru-RU" sz="1400" i="1" dirty="0">
              <a:solidFill>
                <a:srgbClr val="7F7F7F"/>
              </a:solidFill>
              <a:cs typeface="Arial" charset="0"/>
            </a:endParaRPr>
          </a:p>
        </p:txBody>
      </p:sp>
      <p:sp>
        <p:nvSpPr>
          <p:cNvPr id="4" name="Прямоугольник 3"/>
          <p:cNvSpPr/>
          <p:nvPr userDrawn="1"/>
        </p:nvSpPr>
        <p:spPr>
          <a:xfrm>
            <a:off x="0" y="657225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tabLst>
                <a:tab pos="8791200" algn="r"/>
              </a:tabLst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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К.Ю. Поляков, Е.А. Ерёмин, 201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8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-2019 	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http://kpolyakov.spb.ru</a:t>
            </a:r>
            <a:endParaRPr lang="ru-RU" sz="1400" i="1" dirty="0">
              <a:solidFill>
                <a:srgbClr val="7F7F7F"/>
              </a:solidFill>
              <a:cs typeface="Arial" charset="0"/>
              <a:sym typeface="Symbol" pitchFamily="18" charset="2"/>
            </a:endParaRPr>
          </a:p>
        </p:txBody>
      </p:sp>
      <p:sp>
        <p:nvSpPr>
          <p:cNvPr id="5" name="Line 2"/>
          <p:cNvSpPr>
            <a:spLocks noChangeShapeType="1"/>
          </p:cNvSpPr>
          <p:nvPr userDrawn="1"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310718" y="301272"/>
            <a:ext cx="8376082" cy="471086"/>
          </a:xfrm>
        </p:spPr>
        <p:txBody>
          <a:bodyPr/>
          <a:lstStyle>
            <a:lvl1pPr algn="l">
              <a:defRPr sz="3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04050" y="-20638"/>
            <a:ext cx="2133600" cy="476251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B6FFB-2C2B-476A-AEB5-1E850291D7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0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0" y="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Базы данных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,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11 класс (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Access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)</a:t>
            </a:r>
            <a:endParaRPr lang="ru-RU" sz="1400" i="1" dirty="0">
              <a:solidFill>
                <a:srgbClr val="7F7F7F"/>
              </a:solidFill>
              <a:cs typeface="Arial" charset="0"/>
            </a:endParaRPr>
          </a:p>
        </p:txBody>
      </p:sp>
      <p:sp>
        <p:nvSpPr>
          <p:cNvPr id="4" name="Прямоугольник 3"/>
          <p:cNvSpPr/>
          <p:nvPr userDrawn="1"/>
        </p:nvSpPr>
        <p:spPr>
          <a:xfrm>
            <a:off x="0" y="657225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tabLst>
                <a:tab pos="8791200" algn="r"/>
              </a:tabLst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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К.Ю. Поляков, Е.А. Ерёмин, 201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8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-2019 	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http://kpolyakov.spb.ru</a:t>
            </a:r>
            <a:endParaRPr lang="ru-RU" sz="1400" i="1" dirty="0">
              <a:solidFill>
                <a:srgbClr val="7F7F7F"/>
              </a:solidFill>
              <a:cs typeface="Arial" charset="0"/>
              <a:sym typeface="Symbol" pitchFamily="18" charset="2"/>
            </a:endParaRPr>
          </a:p>
        </p:txBody>
      </p:sp>
      <p:sp>
        <p:nvSpPr>
          <p:cNvPr id="5" name="Line 2"/>
          <p:cNvSpPr>
            <a:spLocks noChangeShapeType="1"/>
          </p:cNvSpPr>
          <p:nvPr userDrawn="1"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310718" y="301272"/>
            <a:ext cx="8376082" cy="471086"/>
          </a:xfrm>
        </p:spPr>
        <p:txBody>
          <a:bodyPr/>
          <a:lstStyle>
            <a:lvl1pPr algn="l">
              <a:defRPr sz="3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04050" y="-20638"/>
            <a:ext cx="2133600" cy="476251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B6FFB-2C2B-476A-AEB5-1E850291D7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1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0" y="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Базы данных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,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11 класс (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Access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)</a:t>
            </a:r>
            <a:endParaRPr lang="ru-RU" sz="1400" i="1" dirty="0">
              <a:solidFill>
                <a:srgbClr val="7F7F7F"/>
              </a:solidFill>
              <a:cs typeface="Arial" charset="0"/>
            </a:endParaRPr>
          </a:p>
        </p:txBody>
      </p:sp>
      <p:sp>
        <p:nvSpPr>
          <p:cNvPr id="4" name="Прямоугольник 3"/>
          <p:cNvSpPr/>
          <p:nvPr userDrawn="1"/>
        </p:nvSpPr>
        <p:spPr>
          <a:xfrm>
            <a:off x="0" y="657225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tabLst>
                <a:tab pos="8791200" algn="r"/>
              </a:tabLst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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К.Ю. Поляков, Е.А. Ерёмин, 201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8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-2019 	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http://kpolyakov.spb.ru</a:t>
            </a:r>
            <a:endParaRPr lang="ru-RU" sz="1400" i="1" dirty="0">
              <a:solidFill>
                <a:srgbClr val="7F7F7F"/>
              </a:solidFill>
              <a:cs typeface="Arial" charset="0"/>
              <a:sym typeface="Symbol" pitchFamily="18" charset="2"/>
            </a:endParaRPr>
          </a:p>
        </p:txBody>
      </p:sp>
      <p:sp>
        <p:nvSpPr>
          <p:cNvPr id="5" name="Line 2"/>
          <p:cNvSpPr>
            <a:spLocks noChangeShapeType="1"/>
          </p:cNvSpPr>
          <p:nvPr userDrawn="1"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310718" y="301272"/>
            <a:ext cx="8376082" cy="471086"/>
          </a:xfrm>
        </p:spPr>
        <p:txBody>
          <a:bodyPr/>
          <a:lstStyle>
            <a:lvl1pPr algn="l">
              <a:defRPr sz="3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04050" y="-20638"/>
            <a:ext cx="2133600" cy="476251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B6FFB-2C2B-476A-AEB5-1E850291D7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2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0" y="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Базы данных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,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11 класс (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Access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)</a:t>
            </a:r>
            <a:endParaRPr lang="ru-RU" sz="1400" i="1" dirty="0">
              <a:solidFill>
                <a:srgbClr val="7F7F7F"/>
              </a:solidFill>
              <a:cs typeface="Arial" charset="0"/>
            </a:endParaRPr>
          </a:p>
        </p:txBody>
      </p:sp>
      <p:sp>
        <p:nvSpPr>
          <p:cNvPr id="4" name="Прямоугольник 3"/>
          <p:cNvSpPr/>
          <p:nvPr userDrawn="1"/>
        </p:nvSpPr>
        <p:spPr>
          <a:xfrm>
            <a:off x="0" y="657225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tabLst>
                <a:tab pos="8791200" algn="r"/>
              </a:tabLst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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К.Ю. Поляков, Е.А. Ерёмин, 201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8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-2019 	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http://kpolyakov.spb.ru</a:t>
            </a:r>
            <a:endParaRPr lang="ru-RU" sz="1400" i="1" dirty="0">
              <a:solidFill>
                <a:srgbClr val="7F7F7F"/>
              </a:solidFill>
              <a:cs typeface="Arial" charset="0"/>
              <a:sym typeface="Symbol" pitchFamily="18" charset="2"/>
            </a:endParaRPr>
          </a:p>
        </p:txBody>
      </p:sp>
      <p:sp>
        <p:nvSpPr>
          <p:cNvPr id="5" name="Line 2"/>
          <p:cNvSpPr>
            <a:spLocks noChangeShapeType="1"/>
          </p:cNvSpPr>
          <p:nvPr userDrawn="1"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310718" y="301272"/>
            <a:ext cx="8376082" cy="471086"/>
          </a:xfrm>
        </p:spPr>
        <p:txBody>
          <a:bodyPr/>
          <a:lstStyle>
            <a:lvl1pPr algn="l">
              <a:defRPr sz="3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04050" y="-20638"/>
            <a:ext cx="2133600" cy="476251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B6FFB-2C2B-476A-AEB5-1E850291D7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3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0" y="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Базы данных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,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11 класс (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Access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)</a:t>
            </a:r>
            <a:endParaRPr lang="ru-RU" sz="1400" i="1" dirty="0">
              <a:solidFill>
                <a:srgbClr val="7F7F7F"/>
              </a:solidFill>
              <a:cs typeface="Arial" charset="0"/>
            </a:endParaRPr>
          </a:p>
        </p:txBody>
      </p:sp>
      <p:sp>
        <p:nvSpPr>
          <p:cNvPr id="4" name="Прямоугольник 3"/>
          <p:cNvSpPr/>
          <p:nvPr userDrawn="1"/>
        </p:nvSpPr>
        <p:spPr>
          <a:xfrm>
            <a:off x="0" y="657225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tabLst>
                <a:tab pos="8791200" algn="r"/>
              </a:tabLst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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К.Ю. Поляков, Е.А. Ерёмин, 201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8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-2019 	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http://kpolyakov.spb.ru</a:t>
            </a:r>
            <a:endParaRPr lang="ru-RU" sz="1400" i="1" dirty="0">
              <a:solidFill>
                <a:srgbClr val="7F7F7F"/>
              </a:solidFill>
              <a:cs typeface="Arial" charset="0"/>
              <a:sym typeface="Symbol" pitchFamily="18" charset="2"/>
            </a:endParaRPr>
          </a:p>
        </p:txBody>
      </p:sp>
      <p:sp>
        <p:nvSpPr>
          <p:cNvPr id="5" name="Line 2"/>
          <p:cNvSpPr>
            <a:spLocks noChangeShapeType="1"/>
          </p:cNvSpPr>
          <p:nvPr userDrawn="1"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310718" y="301272"/>
            <a:ext cx="8376082" cy="471086"/>
          </a:xfrm>
        </p:spPr>
        <p:txBody>
          <a:bodyPr/>
          <a:lstStyle>
            <a:lvl1pPr algn="l">
              <a:defRPr sz="3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04050" y="-20638"/>
            <a:ext cx="2133600" cy="476251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B6FFB-2C2B-476A-AEB5-1E850291D7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4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0" y="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Базы данных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,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11 класс (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Access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)</a:t>
            </a:r>
            <a:endParaRPr lang="ru-RU" sz="1400" i="1" dirty="0">
              <a:solidFill>
                <a:srgbClr val="7F7F7F"/>
              </a:solidFill>
              <a:cs typeface="Arial" charset="0"/>
            </a:endParaRPr>
          </a:p>
        </p:txBody>
      </p:sp>
      <p:sp>
        <p:nvSpPr>
          <p:cNvPr id="4" name="Прямоугольник 3"/>
          <p:cNvSpPr/>
          <p:nvPr userDrawn="1"/>
        </p:nvSpPr>
        <p:spPr>
          <a:xfrm>
            <a:off x="0" y="657225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tabLst>
                <a:tab pos="8791200" algn="r"/>
              </a:tabLst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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К.Ю. Поляков, Е.А. Ерёмин, 201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8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-2019 	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http://kpolyakov.spb.ru</a:t>
            </a:r>
            <a:endParaRPr lang="ru-RU" sz="1400" i="1" dirty="0">
              <a:solidFill>
                <a:srgbClr val="7F7F7F"/>
              </a:solidFill>
              <a:cs typeface="Arial" charset="0"/>
              <a:sym typeface="Symbol" pitchFamily="18" charset="2"/>
            </a:endParaRPr>
          </a:p>
        </p:txBody>
      </p:sp>
      <p:sp>
        <p:nvSpPr>
          <p:cNvPr id="5" name="Line 2"/>
          <p:cNvSpPr>
            <a:spLocks noChangeShapeType="1"/>
          </p:cNvSpPr>
          <p:nvPr userDrawn="1"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310718" y="301272"/>
            <a:ext cx="8376082" cy="471086"/>
          </a:xfrm>
        </p:spPr>
        <p:txBody>
          <a:bodyPr/>
          <a:lstStyle>
            <a:lvl1pPr algn="l">
              <a:defRPr sz="3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04050" y="-20638"/>
            <a:ext cx="2133600" cy="476251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B6FFB-2C2B-476A-AEB5-1E850291D7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5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0" y="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Базы данных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,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11 класс (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Access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)</a:t>
            </a:r>
            <a:endParaRPr lang="ru-RU" sz="1400" i="1" dirty="0">
              <a:solidFill>
                <a:srgbClr val="7F7F7F"/>
              </a:solidFill>
              <a:cs typeface="Arial" charset="0"/>
            </a:endParaRPr>
          </a:p>
        </p:txBody>
      </p:sp>
      <p:sp>
        <p:nvSpPr>
          <p:cNvPr id="4" name="Прямоугольник 3"/>
          <p:cNvSpPr/>
          <p:nvPr userDrawn="1"/>
        </p:nvSpPr>
        <p:spPr>
          <a:xfrm>
            <a:off x="0" y="657225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tabLst>
                <a:tab pos="8791200" algn="r"/>
              </a:tabLst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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К.Ю. Поляков, Е.А. Ерёмин, 201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8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-2019 	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http://kpolyakov.spb.ru</a:t>
            </a:r>
            <a:endParaRPr lang="ru-RU" sz="1400" i="1" dirty="0">
              <a:solidFill>
                <a:srgbClr val="7F7F7F"/>
              </a:solidFill>
              <a:cs typeface="Arial" charset="0"/>
              <a:sym typeface="Symbol" pitchFamily="18" charset="2"/>
            </a:endParaRPr>
          </a:p>
        </p:txBody>
      </p:sp>
      <p:sp>
        <p:nvSpPr>
          <p:cNvPr id="5" name="Line 2"/>
          <p:cNvSpPr>
            <a:spLocks noChangeShapeType="1"/>
          </p:cNvSpPr>
          <p:nvPr userDrawn="1"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310718" y="301272"/>
            <a:ext cx="8376082" cy="471086"/>
          </a:xfrm>
        </p:spPr>
        <p:txBody>
          <a:bodyPr/>
          <a:lstStyle>
            <a:lvl1pPr algn="l">
              <a:defRPr sz="3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04050" y="-20638"/>
            <a:ext cx="2133600" cy="476251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B6FFB-2C2B-476A-AEB5-1E850291D7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6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0" y="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Базы данных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,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11 класс (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Access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)</a:t>
            </a:r>
            <a:endParaRPr lang="ru-RU" sz="1400" i="1" dirty="0">
              <a:solidFill>
                <a:srgbClr val="7F7F7F"/>
              </a:solidFill>
              <a:cs typeface="Arial" charset="0"/>
            </a:endParaRPr>
          </a:p>
        </p:txBody>
      </p:sp>
      <p:sp>
        <p:nvSpPr>
          <p:cNvPr id="4" name="Прямоугольник 3"/>
          <p:cNvSpPr/>
          <p:nvPr userDrawn="1"/>
        </p:nvSpPr>
        <p:spPr>
          <a:xfrm>
            <a:off x="0" y="657225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tabLst>
                <a:tab pos="8791200" algn="r"/>
              </a:tabLst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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К.Ю. Поляков, Е.А. Ерёмин, 201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8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-2019 	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http://kpolyakov.spb.ru</a:t>
            </a:r>
            <a:endParaRPr lang="ru-RU" sz="1400" i="1" dirty="0">
              <a:solidFill>
                <a:srgbClr val="7F7F7F"/>
              </a:solidFill>
              <a:cs typeface="Arial" charset="0"/>
              <a:sym typeface="Symbol" pitchFamily="18" charset="2"/>
            </a:endParaRPr>
          </a:p>
        </p:txBody>
      </p:sp>
      <p:sp>
        <p:nvSpPr>
          <p:cNvPr id="5" name="Line 2"/>
          <p:cNvSpPr>
            <a:spLocks noChangeShapeType="1"/>
          </p:cNvSpPr>
          <p:nvPr userDrawn="1"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310718" y="301272"/>
            <a:ext cx="8376082" cy="471086"/>
          </a:xfrm>
        </p:spPr>
        <p:txBody>
          <a:bodyPr/>
          <a:lstStyle>
            <a:lvl1pPr algn="l">
              <a:defRPr sz="3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04050" y="-20638"/>
            <a:ext cx="2133600" cy="476251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B6FFB-2C2B-476A-AEB5-1E850291D7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7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0" y="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Базы данных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,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11 класс (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Access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)</a:t>
            </a:r>
            <a:endParaRPr lang="ru-RU" sz="1400" i="1" dirty="0">
              <a:solidFill>
                <a:srgbClr val="7F7F7F"/>
              </a:solidFill>
              <a:cs typeface="Arial" charset="0"/>
            </a:endParaRPr>
          </a:p>
        </p:txBody>
      </p:sp>
      <p:sp>
        <p:nvSpPr>
          <p:cNvPr id="4" name="Прямоугольник 3"/>
          <p:cNvSpPr/>
          <p:nvPr userDrawn="1"/>
        </p:nvSpPr>
        <p:spPr>
          <a:xfrm>
            <a:off x="0" y="657225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tabLst>
                <a:tab pos="8791200" algn="r"/>
              </a:tabLst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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К.Ю. Поляков, Е.А. Ерёмин, 201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8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-2019 	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http://kpolyakov.spb.ru</a:t>
            </a:r>
            <a:endParaRPr lang="ru-RU" sz="1400" i="1" dirty="0">
              <a:solidFill>
                <a:srgbClr val="7F7F7F"/>
              </a:solidFill>
              <a:cs typeface="Arial" charset="0"/>
              <a:sym typeface="Symbol" pitchFamily="18" charset="2"/>
            </a:endParaRPr>
          </a:p>
        </p:txBody>
      </p:sp>
      <p:sp>
        <p:nvSpPr>
          <p:cNvPr id="5" name="Line 2"/>
          <p:cNvSpPr>
            <a:spLocks noChangeShapeType="1"/>
          </p:cNvSpPr>
          <p:nvPr userDrawn="1"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310718" y="301272"/>
            <a:ext cx="8376082" cy="471086"/>
          </a:xfrm>
        </p:spPr>
        <p:txBody>
          <a:bodyPr/>
          <a:lstStyle>
            <a:lvl1pPr algn="l">
              <a:defRPr sz="3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04050" y="-20638"/>
            <a:ext cx="2133600" cy="476251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B6FFB-2C2B-476A-AEB5-1E850291D7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8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0" y="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Базы данных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,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11 класс (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Access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)</a:t>
            </a:r>
            <a:endParaRPr lang="ru-RU" sz="1400" i="1" dirty="0">
              <a:solidFill>
                <a:srgbClr val="7F7F7F"/>
              </a:solidFill>
              <a:cs typeface="Arial" charset="0"/>
            </a:endParaRPr>
          </a:p>
        </p:txBody>
      </p:sp>
      <p:sp>
        <p:nvSpPr>
          <p:cNvPr id="4" name="Прямоугольник 3"/>
          <p:cNvSpPr/>
          <p:nvPr userDrawn="1"/>
        </p:nvSpPr>
        <p:spPr>
          <a:xfrm>
            <a:off x="0" y="657225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tabLst>
                <a:tab pos="8791200" algn="r"/>
              </a:tabLst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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К.Ю. Поляков, Е.А. Ерёмин, 201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8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-2019 	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http://kpolyakov.spb.ru</a:t>
            </a:r>
            <a:endParaRPr lang="ru-RU" sz="1400" i="1" dirty="0">
              <a:solidFill>
                <a:srgbClr val="7F7F7F"/>
              </a:solidFill>
              <a:cs typeface="Arial" charset="0"/>
              <a:sym typeface="Symbol" pitchFamily="18" charset="2"/>
            </a:endParaRPr>
          </a:p>
        </p:txBody>
      </p:sp>
      <p:sp>
        <p:nvSpPr>
          <p:cNvPr id="5" name="Line 2"/>
          <p:cNvSpPr>
            <a:spLocks noChangeShapeType="1"/>
          </p:cNvSpPr>
          <p:nvPr userDrawn="1"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310718" y="301272"/>
            <a:ext cx="8376082" cy="471086"/>
          </a:xfrm>
        </p:spPr>
        <p:txBody>
          <a:bodyPr/>
          <a:lstStyle>
            <a:lvl1pPr algn="l">
              <a:defRPr sz="3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04050" y="-20638"/>
            <a:ext cx="2133600" cy="476251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B6FFB-2C2B-476A-AEB5-1E850291D7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E51F40-668D-4E49-95B3-0D64E5C8C4C6}" type="datetimeFigureOut">
              <a:rPr lang="ru-RU" smtClean="0"/>
              <a:pPr/>
              <a:t>26.11.2022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E7211-DA84-42AF-B855-0B11E71C78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9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0" y="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Базы данных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,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11 класс (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Access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)</a:t>
            </a:r>
            <a:endParaRPr lang="ru-RU" sz="1400" i="1" dirty="0">
              <a:solidFill>
                <a:srgbClr val="7F7F7F"/>
              </a:solidFill>
              <a:cs typeface="Arial" charset="0"/>
            </a:endParaRPr>
          </a:p>
        </p:txBody>
      </p:sp>
      <p:sp>
        <p:nvSpPr>
          <p:cNvPr id="4" name="Прямоугольник 3"/>
          <p:cNvSpPr/>
          <p:nvPr userDrawn="1"/>
        </p:nvSpPr>
        <p:spPr>
          <a:xfrm>
            <a:off x="0" y="657225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tabLst>
                <a:tab pos="8791200" algn="r"/>
              </a:tabLst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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К.Ю. Поляков, Е.А. Ерёмин, 201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8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-2019 	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http://kpolyakov.spb.ru</a:t>
            </a:r>
            <a:endParaRPr lang="ru-RU" sz="1400" i="1" dirty="0">
              <a:solidFill>
                <a:srgbClr val="7F7F7F"/>
              </a:solidFill>
              <a:cs typeface="Arial" charset="0"/>
              <a:sym typeface="Symbol" pitchFamily="18" charset="2"/>
            </a:endParaRPr>
          </a:p>
        </p:txBody>
      </p:sp>
      <p:sp>
        <p:nvSpPr>
          <p:cNvPr id="5" name="Line 2"/>
          <p:cNvSpPr>
            <a:spLocks noChangeShapeType="1"/>
          </p:cNvSpPr>
          <p:nvPr userDrawn="1"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310718" y="301272"/>
            <a:ext cx="8376082" cy="471086"/>
          </a:xfrm>
        </p:spPr>
        <p:txBody>
          <a:bodyPr/>
          <a:lstStyle>
            <a:lvl1pPr algn="l">
              <a:defRPr sz="3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04050" y="-20638"/>
            <a:ext cx="2133600" cy="476251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B6FFB-2C2B-476A-AEB5-1E850291D7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0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0" y="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Базы данных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,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11 класс (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Access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)</a:t>
            </a:r>
            <a:endParaRPr lang="ru-RU" sz="1400" i="1" dirty="0">
              <a:solidFill>
                <a:srgbClr val="7F7F7F"/>
              </a:solidFill>
              <a:cs typeface="Arial" charset="0"/>
            </a:endParaRPr>
          </a:p>
        </p:txBody>
      </p:sp>
      <p:sp>
        <p:nvSpPr>
          <p:cNvPr id="4" name="Прямоугольник 3"/>
          <p:cNvSpPr/>
          <p:nvPr userDrawn="1"/>
        </p:nvSpPr>
        <p:spPr>
          <a:xfrm>
            <a:off x="0" y="657225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tabLst>
                <a:tab pos="8791200" algn="r"/>
              </a:tabLst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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К.Ю. Поляков, Е.А. Ерёмин, 201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8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-2019 	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http://kpolyakov.spb.ru</a:t>
            </a:r>
            <a:endParaRPr lang="ru-RU" sz="1400" i="1" dirty="0">
              <a:solidFill>
                <a:srgbClr val="7F7F7F"/>
              </a:solidFill>
              <a:cs typeface="Arial" charset="0"/>
              <a:sym typeface="Symbol" pitchFamily="18" charset="2"/>
            </a:endParaRPr>
          </a:p>
        </p:txBody>
      </p:sp>
      <p:sp>
        <p:nvSpPr>
          <p:cNvPr id="5" name="Line 2"/>
          <p:cNvSpPr>
            <a:spLocks noChangeShapeType="1"/>
          </p:cNvSpPr>
          <p:nvPr userDrawn="1"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310718" y="301272"/>
            <a:ext cx="8376082" cy="471086"/>
          </a:xfrm>
        </p:spPr>
        <p:txBody>
          <a:bodyPr/>
          <a:lstStyle>
            <a:lvl1pPr algn="l">
              <a:defRPr sz="3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04050" y="-20638"/>
            <a:ext cx="2133600" cy="476251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B6FFB-2C2B-476A-AEB5-1E850291D7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1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0" y="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Базы данных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,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11 класс (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Access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)</a:t>
            </a:r>
            <a:endParaRPr lang="ru-RU" sz="1400" i="1" dirty="0">
              <a:solidFill>
                <a:srgbClr val="7F7F7F"/>
              </a:solidFill>
              <a:cs typeface="Arial" charset="0"/>
            </a:endParaRPr>
          </a:p>
        </p:txBody>
      </p:sp>
      <p:sp>
        <p:nvSpPr>
          <p:cNvPr id="4" name="Прямоугольник 3"/>
          <p:cNvSpPr/>
          <p:nvPr userDrawn="1"/>
        </p:nvSpPr>
        <p:spPr>
          <a:xfrm>
            <a:off x="0" y="657225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tabLst>
                <a:tab pos="8791200" algn="r"/>
              </a:tabLst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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К.Ю. Поляков, Е.А. Ерёмин, 201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8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-2019 	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http://kpolyakov.spb.ru</a:t>
            </a:r>
            <a:endParaRPr lang="ru-RU" sz="1400" i="1" dirty="0">
              <a:solidFill>
                <a:srgbClr val="7F7F7F"/>
              </a:solidFill>
              <a:cs typeface="Arial" charset="0"/>
              <a:sym typeface="Symbol" pitchFamily="18" charset="2"/>
            </a:endParaRPr>
          </a:p>
        </p:txBody>
      </p:sp>
      <p:sp>
        <p:nvSpPr>
          <p:cNvPr id="5" name="Line 2"/>
          <p:cNvSpPr>
            <a:spLocks noChangeShapeType="1"/>
          </p:cNvSpPr>
          <p:nvPr userDrawn="1"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310718" y="301272"/>
            <a:ext cx="8376082" cy="471086"/>
          </a:xfrm>
        </p:spPr>
        <p:txBody>
          <a:bodyPr/>
          <a:lstStyle>
            <a:lvl1pPr algn="l">
              <a:defRPr sz="3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04050" y="-20638"/>
            <a:ext cx="2133600" cy="476251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B6FFB-2C2B-476A-AEB5-1E850291D7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2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0" y="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Базы данных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,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11 класс (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Access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)</a:t>
            </a:r>
            <a:endParaRPr lang="ru-RU" sz="1400" i="1" dirty="0">
              <a:solidFill>
                <a:srgbClr val="7F7F7F"/>
              </a:solidFill>
              <a:cs typeface="Arial" charset="0"/>
            </a:endParaRPr>
          </a:p>
        </p:txBody>
      </p:sp>
      <p:sp>
        <p:nvSpPr>
          <p:cNvPr id="4" name="Прямоугольник 3"/>
          <p:cNvSpPr/>
          <p:nvPr userDrawn="1"/>
        </p:nvSpPr>
        <p:spPr>
          <a:xfrm>
            <a:off x="0" y="657225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tabLst>
                <a:tab pos="8791200" algn="r"/>
              </a:tabLst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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К.Ю. Поляков, Е.А. Ерёмин, 201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8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-2019 	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http://kpolyakov.spb.ru</a:t>
            </a:r>
            <a:endParaRPr lang="ru-RU" sz="1400" i="1" dirty="0">
              <a:solidFill>
                <a:srgbClr val="7F7F7F"/>
              </a:solidFill>
              <a:cs typeface="Arial" charset="0"/>
              <a:sym typeface="Symbol" pitchFamily="18" charset="2"/>
            </a:endParaRPr>
          </a:p>
        </p:txBody>
      </p:sp>
      <p:sp>
        <p:nvSpPr>
          <p:cNvPr id="5" name="Line 2"/>
          <p:cNvSpPr>
            <a:spLocks noChangeShapeType="1"/>
          </p:cNvSpPr>
          <p:nvPr userDrawn="1"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310718" y="301272"/>
            <a:ext cx="8376082" cy="471086"/>
          </a:xfrm>
        </p:spPr>
        <p:txBody>
          <a:bodyPr/>
          <a:lstStyle>
            <a:lvl1pPr algn="l">
              <a:defRPr sz="3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04050" y="-20638"/>
            <a:ext cx="2133600" cy="476251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B6FFB-2C2B-476A-AEB5-1E850291D7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3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0" y="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Базы данных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,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11 класс (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Access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)</a:t>
            </a:r>
            <a:endParaRPr lang="ru-RU" sz="1400" i="1" dirty="0">
              <a:solidFill>
                <a:srgbClr val="7F7F7F"/>
              </a:solidFill>
              <a:cs typeface="Arial" charset="0"/>
            </a:endParaRPr>
          </a:p>
        </p:txBody>
      </p:sp>
      <p:sp>
        <p:nvSpPr>
          <p:cNvPr id="4" name="Прямоугольник 3"/>
          <p:cNvSpPr/>
          <p:nvPr userDrawn="1"/>
        </p:nvSpPr>
        <p:spPr>
          <a:xfrm>
            <a:off x="0" y="657225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tabLst>
                <a:tab pos="8791200" algn="r"/>
              </a:tabLst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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К.Ю. Поляков, Е.А. Ерёмин, 201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8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-2019 	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http://kpolyakov.spb.ru</a:t>
            </a:r>
            <a:endParaRPr lang="ru-RU" sz="1400" i="1" dirty="0">
              <a:solidFill>
                <a:srgbClr val="7F7F7F"/>
              </a:solidFill>
              <a:cs typeface="Arial" charset="0"/>
              <a:sym typeface="Symbol" pitchFamily="18" charset="2"/>
            </a:endParaRPr>
          </a:p>
        </p:txBody>
      </p:sp>
      <p:sp>
        <p:nvSpPr>
          <p:cNvPr id="5" name="Line 2"/>
          <p:cNvSpPr>
            <a:spLocks noChangeShapeType="1"/>
          </p:cNvSpPr>
          <p:nvPr userDrawn="1"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310718" y="301272"/>
            <a:ext cx="8376082" cy="471086"/>
          </a:xfrm>
        </p:spPr>
        <p:txBody>
          <a:bodyPr/>
          <a:lstStyle>
            <a:lvl1pPr algn="l">
              <a:defRPr sz="3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04050" y="-20638"/>
            <a:ext cx="2133600" cy="476251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B6FFB-2C2B-476A-AEB5-1E850291D7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4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0" y="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Базы данных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,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11 класс (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Access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)</a:t>
            </a:r>
            <a:endParaRPr lang="ru-RU" sz="1400" i="1" dirty="0">
              <a:solidFill>
                <a:srgbClr val="7F7F7F"/>
              </a:solidFill>
              <a:cs typeface="Arial" charset="0"/>
            </a:endParaRPr>
          </a:p>
        </p:txBody>
      </p:sp>
      <p:sp>
        <p:nvSpPr>
          <p:cNvPr id="4" name="Прямоугольник 3"/>
          <p:cNvSpPr/>
          <p:nvPr userDrawn="1"/>
        </p:nvSpPr>
        <p:spPr>
          <a:xfrm>
            <a:off x="0" y="657225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tabLst>
                <a:tab pos="8791200" algn="r"/>
              </a:tabLst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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К.Ю. Поляков, Е.А. Ерёмин, 201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8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-2019 	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http://kpolyakov.spb.ru</a:t>
            </a:r>
            <a:endParaRPr lang="ru-RU" sz="1400" i="1" dirty="0">
              <a:solidFill>
                <a:srgbClr val="7F7F7F"/>
              </a:solidFill>
              <a:cs typeface="Arial" charset="0"/>
              <a:sym typeface="Symbol" pitchFamily="18" charset="2"/>
            </a:endParaRPr>
          </a:p>
        </p:txBody>
      </p:sp>
      <p:sp>
        <p:nvSpPr>
          <p:cNvPr id="5" name="Line 2"/>
          <p:cNvSpPr>
            <a:spLocks noChangeShapeType="1"/>
          </p:cNvSpPr>
          <p:nvPr userDrawn="1"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310718" y="301272"/>
            <a:ext cx="8376082" cy="471086"/>
          </a:xfrm>
        </p:spPr>
        <p:txBody>
          <a:bodyPr/>
          <a:lstStyle>
            <a:lvl1pPr algn="l">
              <a:defRPr sz="3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04050" y="-20638"/>
            <a:ext cx="2133600" cy="476251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B6FFB-2C2B-476A-AEB5-1E850291D7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5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0" y="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Базы данных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,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11 класс (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Access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)</a:t>
            </a:r>
            <a:endParaRPr lang="ru-RU" sz="1400" i="1" dirty="0">
              <a:solidFill>
                <a:srgbClr val="7F7F7F"/>
              </a:solidFill>
              <a:cs typeface="Arial" charset="0"/>
            </a:endParaRPr>
          </a:p>
        </p:txBody>
      </p:sp>
      <p:sp>
        <p:nvSpPr>
          <p:cNvPr id="4" name="Прямоугольник 3"/>
          <p:cNvSpPr/>
          <p:nvPr userDrawn="1"/>
        </p:nvSpPr>
        <p:spPr>
          <a:xfrm>
            <a:off x="0" y="657225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tabLst>
                <a:tab pos="8791200" algn="r"/>
              </a:tabLst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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К.Ю. Поляков, Е.А. Ерёмин, 201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8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-2019 	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http://kpolyakov.spb.ru</a:t>
            </a:r>
            <a:endParaRPr lang="ru-RU" sz="1400" i="1" dirty="0">
              <a:solidFill>
                <a:srgbClr val="7F7F7F"/>
              </a:solidFill>
              <a:cs typeface="Arial" charset="0"/>
              <a:sym typeface="Symbol" pitchFamily="18" charset="2"/>
            </a:endParaRPr>
          </a:p>
        </p:txBody>
      </p:sp>
      <p:sp>
        <p:nvSpPr>
          <p:cNvPr id="5" name="Line 2"/>
          <p:cNvSpPr>
            <a:spLocks noChangeShapeType="1"/>
          </p:cNvSpPr>
          <p:nvPr userDrawn="1"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310718" y="301272"/>
            <a:ext cx="8376082" cy="471086"/>
          </a:xfrm>
        </p:spPr>
        <p:txBody>
          <a:bodyPr/>
          <a:lstStyle>
            <a:lvl1pPr algn="l">
              <a:defRPr sz="3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04050" y="-20638"/>
            <a:ext cx="2133600" cy="476251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B6FFB-2C2B-476A-AEB5-1E850291D7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6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0" y="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Базы данных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,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11 класс (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Access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)</a:t>
            </a:r>
            <a:endParaRPr lang="ru-RU" sz="1400" i="1" dirty="0">
              <a:solidFill>
                <a:srgbClr val="7F7F7F"/>
              </a:solidFill>
              <a:cs typeface="Arial" charset="0"/>
            </a:endParaRPr>
          </a:p>
        </p:txBody>
      </p:sp>
      <p:sp>
        <p:nvSpPr>
          <p:cNvPr id="4" name="Прямоугольник 3"/>
          <p:cNvSpPr/>
          <p:nvPr userDrawn="1"/>
        </p:nvSpPr>
        <p:spPr>
          <a:xfrm>
            <a:off x="0" y="657225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tabLst>
                <a:tab pos="8791200" algn="r"/>
              </a:tabLst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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К.Ю. Поляков, Е.А. Ерёмин, 201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8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-2019 	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http://kpolyakov.spb.ru</a:t>
            </a:r>
            <a:endParaRPr lang="ru-RU" sz="1400" i="1" dirty="0">
              <a:solidFill>
                <a:srgbClr val="7F7F7F"/>
              </a:solidFill>
              <a:cs typeface="Arial" charset="0"/>
              <a:sym typeface="Symbol" pitchFamily="18" charset="2"/>
            </a:endParaRPr>
          </a:p>
        </p:txBody>
      </p:sp>
      <p:sp>
        <p:nvSpPr>
          <p:cNvPr id="5" name="Line 2"/>
          <p:cNvSpPr>
            <a:spLocks noChangeShapeType="1"/>
          </p:cNvSpPr>
          <p:nvPr userDrawn="1"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310718" y="301272"/>
            <a:ext cx="8376082" cy="471086"/>
          </a:xfrm>
        </p:spPr>
        <p:txBody>
          <a:bodyPr/>
          <a:lstStyle>
            <a:lvl1pPr algn="l">
              <a:defRPr sz="3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04050" y="-20638"/>
            <a:ext cx="2133600" cy="476251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B6FFB-2C2B-476A-AEB5-1E850291D7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7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0" y="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Базы данных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,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11 класс (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Access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)</a:t>
            </a:r>
            <a:endParaRPr lang="ru-RU" sz="1400" i="1" dirty="0">
              <a:solidFill>
                <a:srgbClr val="7F7F7F"/>
              </a:solidFill>
              <a:cs typeface="Arial" charset="0"/>
            </a:endParaRPr>
          </a:p>
        </p:txBody>
      </p:sp>
      <p:sp>
        <p:nvSpPr>
          <p:cNvPr id="4" name="Прямоугольник 3"/>
          <p:cNvSpPr/>
          <p:nvPr userDrawn="1"/>
        </p:nvSpPr>
        <p:spPr>
          <a:xfrm>
            <a:off x="0" y="657225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tabLst>
                <a:tab pos="8791200" algn="r"/>
              </a:tabLst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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К.Ю. Поляков, Е.А. Ерёмин, 201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8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-2019 	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http://kpolyakov.spb.ru</a:t>
            </a:r>
            <a:endParaRPr lang="ru-RU" sz="1400" i="1" dirty="0">
              <a:solidFill>
                <a:srgbClr val="7F7F7F"/>
              </a:solidFill>
              <a:cs typeface="Arial" charset="0"/>
              <a:sym typeface="Symbol" pitchFamily="18" charset="2"/>
            </a:endParaRPr>
          </a:p>
        </p:txBody>
      </p:sp>
      <p:sp>
        <p:nvSpPr>
          <p:cNvPr id="5" name="Line 2"/>
          <p:cNvSpPr>
            <a:spLocks noChangeShapeType="1"/>
          </p:cNvSpPr>
          <p:nvPr userDrawn="1"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310718" y="301272"/>
            <a:ext cx="8376082" cy="471086"/>
          </a:xfrm>
        </p:spPr>
        <p:txBody>
          <a:bodyPr/>
          <a:lstStyle>
            <a:lvl1pPr algn="l">
              <a:defRPr sz="3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04050" y="-20638"/>
            <a:ext cx="2133600" cy="476251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B6FFB-2C2B-476A-AEB5-1E850291D7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8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0" y="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Базы данных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,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11 класс (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Access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)</a:t>
            </a:r>
            <a:endParaRPr lang="ru-RU" sz="1400" i="1" dirty="0">
              <a:solidFill>
                <a:srgbClr val="7F7F7F"/>
              </a:solidFill>
              <a:cs typeface="Arial" charset="0"/>
            </a:endParaRPr>
          </a:p>
        </p:txBody>
      </p:sp>
      <p:sp>
        <p:nvSpPr>
          <p:cNvPr id="4" name="Прямоугольник 3"/>
          <p:cNvSpPr/>
          <p:nvPr userDrawn="1"/>
        </p:nvSpPr>
        <p:spPr>
          <a:xfrm>
            <a:off x="0" y="657225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tabLst>
                <a:tab pos="8791200" algn="r"/>
              </a:tabLst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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К.Ю. Поляков, Е.А. Ерёмин, 201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8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-2019 	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http://kpolyakov.spb.ru</a:t>
            </a:r>
            <a:endParaRPr lang="ru-RU" sz="1400" i="1" dirty="0">
              <a:solidFill>
                <a:srgbClr val="7F7F7F"/>
              </a:solidFill>
              <a:cs typeface="Arial" charset="0"/>
              <a:sym typeface="Symbol" pitchFamily="18" charset="2"/>
            </a:endParaRPr>
          </a:p>
        </p:txBody>
      </p:sp>
      <p:sp>
        <p:nvSpPr>
          <p:cNvPr id="5" name="Line 2"/>
          <p:cNvSpPr>
            <a:spLocks noChangeShapeType="1"/>
          </p:cNvSpPr>
          <p:nvPr userDrawn="1"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310718" y="301272"/>
            <a:ext cx="8376082" cy="471086"/>
          </a:xfrm>
        </p:spPr>
        <p:txBody>
          <a:bodyPr/>
          <a:lstStyle>
            <a:lvl1pPr algn="l">
              <a:defRPr sz="3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04050" y="-20638"/>
            <a:ext cx="2133600" cy="476251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B6FFB-2C2B-476A-AEB5-1E850291D7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E51F40-668D-4E49-95B3-0D64E5C8C4C6}" type="datetimeFigureOut">
              <a:rPr lang="ru-RU" smtClean="0"/>
              <a:pPr/>
              <a:t>26.11.2022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E7211-DA84-42AF-B855-0B11E71C78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9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0" y="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Базы данных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,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11 класс (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Access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)</a:t>
            </a:r>
            <a:endParaRPr lang="ru-RU" sz="1400" i="1" dirty="0">
              <a:solidFill>
                <a:srgbClr val="7F7F7F"/>
              </a:solidFill>
              <a:cs typeface="Arial" charset="0"/>
            </a:endParaRPr>
          </a:p>
        </p:txBody>
      </p:sp>
      <p:sp>
        <p:nvSpPr>
          <p:cNvPr id="4" name="Прямоугольник 3"/>
          <p:cNvSpPr/>
          <p:nvPr userDrawn="1"/>
        </p:nvSpPr>
        <p:spPr>
          <a:xfrm>
            <a:off x="0" y="657225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tabLst>
                <a:tab pos="8791200" algn="r"/>
              </a:tabLst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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К.Ю. Поляков, Е.А. Ерёмин, 201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8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-2019 	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http://kpolyakov.spb.ru</a:t>
            </a:r>
            <a:endParaRPr lang="ru-RU" sz="1400" i="1" dirty="0">
              <a:solidFill>
                <a:srgbClr val="7F7F7F"/>
              </a:solidFill>
              <a:cs typeface="Arial" charset="0"/>
              <a:sym typeface="Symbol" pitchFamily="18" charset="2"/>
            </a:endParaRPr>
          </a:p>
        </p:txBody>
      </p:sp>
      <p:sp>
        <p:nvSpPr>
          <p:cNvPr id="5" name="Line 2"/>
          <p:cNvSpPr>
            <a:spLocks noChangeShapeType="1"/>
          </p:cNvSpPr>
          <p:nvPr userDrawn="1"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310718" y="301272"/>
            <a:ext cx="8376082" cy="471086"/>
          </a:xfrm>
        </p:spPr>
        <p:txBody>
          <a:bodyPr/>
          <a:lstStyle>
            <a:lvl1pPr algn="l">
              <a:defRPr sz="3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04050" y="-20638"/>
            <a:ext cx="2133600" cy="476251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B6FFB-2C2B-476A-AEB5-1E850291D7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0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0" y="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Базы данных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,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11 класс (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Access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)</a:t>
            </a:r>
            <a:endParaRPr lang="ru-RU" sz="1400" i="1" dirty="0">
              <a:solidFill>
                <a:srgbClr val="7F7F7F"/>
              </a:solidFill>
              <a:cs typeface="Arial" charset="0"/>
            </a:endParaRPr>
          </a:p>
        </p:txBody>
      </p:sp>
      <p:sp>
        <p:nvSpPr>
          <p:cNvPr id="4" name="Прямоугольник 3"/>
          <p:cNvSpPr/>
          <p:nvPr userDrawn="1"/>
        </p:nvSpPr>
        <p:spPr>
          <a:xfrm>
            <a:off x="0" y="657225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tabLst>
                <a:tab pos="8791200" algn="r"/>
              </a:tabLst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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К.Ю. Поляков, Е.А. Ерёмин, 201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8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-2019 	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http://kpolyakov.spb.ru</a:t>
            </a:r>
            <a:endParaRPr lang="ru-RU" sz="1400" i="1" dirty="0">
              <a:solidFill>
                <a:srgbClr val="7F7F7F"/>
              </a:solidFill>
              <a:cs typeface="Arial" charset="0"/>
              <a:sym typeface="Symbol" pitchFamily="18" charset="2"/>
            </a:endParaRPr>
          </a:p>
        </p:txBody>
      </p:sp>
      <p:sp>
        <p:nvSpPr>
          <p:cNvPr id="5" name="Line 2"/>
          <p:cNvSpPr>
            <a:spLocks noChangeShapeType="1"/>
          </p:cNvSpPr>
          <p:nvPr userDrawn="1"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310718" y="301272"/>
            <a:ext cx="8376082" cy="471086"/>
          </a:xfrm>
        </p:spPr>
        <p:txBody>
          <a:bodyPr/>
          <a:lstStyle>
            <a:lvl1pPr algn="l">
              <a:defRPr sz="3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04050" y="-20638"/>
            <a:ext cx="2133600" cy="476251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B6FFB-2C2B-476A-AEB5-1E850291D7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1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0" y="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Базы данных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,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11 класс (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Access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)</a:t>
            </a:r>
            <a:endParaRPr lang="ru-RU" sz="1400" i="1" dirty="0">
              <a:solidFill>
                <a:srgbClr val="7F7F7F"/>
              </a:solidFill>
              <a:cs typeface="Arial" charset="0"/>
            </a:endParaRPr>
          </a:p>
        </p:txBody>
      </p:sp>
      <p:sp>
        <p:nvSpPr>
          <p:cNvPr id="4" name="Прямоугольник 3"/>
          <p:cNvSpPr/>
          <p:nvPr userDrawn="1"/>
        </p:nvSpPr>
        <p:spPr>
          <a:xfrm>
            <a:off x="0" y="657225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tabLst>
                <a:tab pos="8791200" algn="r"/>
              </a:tabLst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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К.Ю. Поляков, Е.А. Ерёмин, 201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8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-2019 	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http://kpolyakov.spb.ru</a:t>
            </a:r>
            <a:endParaRPr lang="ru-RU" sz="1400" i="1" dirty="0">
              <a:solidFill>
                <a:srgbClr val="7F7F7F"/>
              </a:solidFill>
              <a:cs typeface="Arial" charset="0"/>
              <a:sym typeface="Symbol" pitchFamily="18" charset="2"/>
            </a:endParaRPr>
          </a:p>
        </p:txBody>
      </p:sp>
      <p:sp>
        <p:nvSpPr>
          <p:cNvPr id="5" name="Line 2"/>
          <p:cNvSpPr>
            <a:spLocks noChangeShapeType="1"/>
          </p:cNvSpPr>
          <p:nvPr userDrawn="1"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310718" y="301272"/>
            <a:ext cx="8376082" cy="471086"/>
          </a:xfrm>
        </p:spPr>
        <p:txBody>
          <a:bodyPr/>
          <a:lstStyle>
            <a:lvl1pPr algn="l">
              <a:defRPr sz="3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04050" y="-20638"/>
            <a:ext cx="2133600" cy="476251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B6FFB-2C2B-476A-AEB5-1E850291D7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2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0" y="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Базы данных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,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11 класс (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Access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)</a:t>
            </a:r>
            <a:endParaRPr lang="ru-RU" sz="1400" i="1" dirty="0">
              <a:solidFill>
                <a:srgbClr val="7F7F7F"/>
              </a:solidFill>
              <a:cs typeface="Arial" charset="0"/>
            </a:endParaRPr>
          </a:p>
        </p:txBody>
      </p:sp>
      <p:sp>
        <p:nvSpPr>
          <p:cNvPr id="4" name="Прямоугольник 3"/>
          <p:cNvSpPr/>
          <p:nvPr userDrawn="1"/>
        </p:nvSpPr>
        <p:spPr>
          <a:xfrm>
            <a:off x="0" y="657225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tabLst>
                <a:tab pos="8791200" algn="r"/>
              </a:tabLst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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К.Ю. Поляков, Е.А. Ерёмин, 201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8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-2019 	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http://kpolyakov.spb.ru</a:t>
            </a:r>
            <a:endParaRPr lang="ru-RU" sz="1400" i="1" dirty="0">
              <a:solidFill>
                <a:srgbClr val="7F7F7F"/>
              </a:solidFill>
              <a:cs typeface="Arial" charset="0"/>
              <a:sym typeface="Symbol" pitchFamily="18" charset="2"/>
            </a:endParaRPr>
          </a:p>
        </p:txBody>
      </p:sp>
      <p:sp>
        <p:nvSpPr>
          <p:cNvPr id="5" name="Line 2"/>
          <p:cNvSpPr>
            <a:spLocks noChangeShapeType="1"/>
          </p:cNvSpPr>
          <p:nvPr userDrawn="1"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310718" y="301272"/>
            <a:ext cx="8376082" cy="471086"/>
          </a:xfrm>
        </p:spPr>
        <p:txBody>
          <a:bodyPr/>
          <a:lstStyle>
            <a:lvl1pPr algn="l">
              <a:defRPr sz="3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04050" y="-20638"/>
            <a:ext cx="2133600" cy="476251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B6FFB-2C2B-476A-AEB5-1E850291D7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3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0" y="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Базы данных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,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11 класс (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Access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)</a:t>
            </a:r>
            <a:endParaRPr lang="ru-RU" sz="1400" i="1" dirty="0">
              <a:solidFill>
                <a:srgbClr val="7F7F7F"/>
              </a:solidFill>
              <a:cs typeface="Arial" charset="0"/>
            </a:endParaRPr>
          </a:p>
        </p:txBody>
      </p:sp>
      <p:sp>
        <p:nvSpPr>
          <p:cNvPr id="4" name="Прямоугольник 3"/>
          <p:cNvSpPr/>
          <p:nvPr userDrawn="1"/>
        </p:nvSpPr>
        <p:spPr>
          <a:xfrm>
            <a:off x="0" y="657225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tabLst>
                <a:tab pos="8791200" algn="r"/>
              </a:tabLst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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К.Ю. Поляков, Е.А. Ерёмин, 201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8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-2019 	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http://kpolyakov.spb.ru</a:t>
            </a:r>
            <a:endParaRPr lang="ru-RU" sz="1400" i="1" dirty="0">
              <a:solidFill>
                <a:srgbClr val="7F7F7F"/>
              </a:solidFill>
              <a:cs typeface="Arial" charset="0"/>
              <a:sym typeface="Symbol" pitchFamily="18" charset="2"/>
            </a:endParaRPr>
          </a:p>
        </p:txBody>
      </p:sp>
      <p:sp>
        <p:nvSpPr>
          <p:cNvPr id="5" name="Line 2"/>
          <p:cNvSpPr>
            <a:spLocks noChangeShapeType="1"/>
          </p:cNvSpPr>
          <p:nvPr userDrawn="1"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310718" y="301272"/>
            <a:ext cx="8376082" cy="471086"/>
          </a:xfrm>
        </p:spPr>
        <p:txBody>
          <a:bodyPr/>
          <a:lstStyle>
            <a:lvl1pPr algn="l">
              <a:defRPr sz="3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04050" y="-20638"/>
            <a:ext cx="2133600" cy="476251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B6FFB-2C2B-476A-AEB5-1E850291D7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4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0" y="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Базы данных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,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11 класс (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Access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)</a:t>
            </a:r>
            <a:endParaRPr lang="ru-RU" sz="1400" i="1" dirty="0">
              <a:solidFill>
                <a:srgbClr val="7F7F7F"/>
              </a:solidFill>
              <a:cs typeface="Arial" charset="0"/>
            </a:endParaRPr>
          </a:p>
        </p:txBody>
      </p:sp>
      <p:sp>
        <p:nvSpPr>
          <p:cNvPr id="4" name="Прямоугольник 3"/>
          <p:cNvSpPr/>
          <p:nvPr userDrawn="1"/>
        </p:nvSpPr>
        <p:spPr>
          <a:xfrm>
            <a:off x="0" y="657225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tabLst>
                <a:tab pos="8791200" algn="r"/>
              </a:tabLst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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К.Ю. Поляков, Е.А. Ерёмин, 201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8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-2019 	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http://kpolyakov.spb.ru</a:t>
            </a:r>
            <a:endParaRPr lang="ru-RU" sz="1400" i="1" dirty="0">
              <a:solidFill>
                <a:srgbClr val="7F7F7F"/>
              </a:solidFill>
              <a:cs typeface="Arial" charset="0"/>
              <a:sym typeface="Symbol" pitchFamily="18" charset="2"/>
            </a:endParaRPr>
          </a:p>
        </p:txBody>
      </p:sp>
      <p:sp>
        <p:nvSpPr>
          <p:cNvPr id="5" name="Line 2"/>
          <p:cNvSpPr>
            <a:spLocks noChangeShapeType="1"/>
          </p:cNvSpPr>
          <p:nvPr userDrawn="1"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310718" y="301272"/>
            <a:ext cx="8376082" cy="471086"/>
          </a:xfrm>
        </p:spPr>
        <p:txBody>
          <a:bodyPr/>
          <a:lstStyle>
            <a:lvl1pPr algn="l">
              <a:defRPr sz="3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04050" y="-20638"/>
            <a:ext cx="2133600" cy="476251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B6FFB-2C2B-476A-AEB5-1E850291D7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5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0" y="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Базы данных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,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11 класс (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Access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)</a:t>
            </a:r>
            <a:endParaRPr lang="ru-RU" sz="1400" i="1" dirty="0">
              <a:solidFill>
                <a:srgbClr val="7F7F7F"/>
              </a:solidFill>
              <a:cs typeface="Arial" charset="0"/>
            </a:endParaRPr>
          </a:p>
        </p:txBody>
      </p:sp>
      <p:sp>
        <p:nvSpPr>
          <p:cNvPr id="4" name="Прямоугольник 3"/>
          <p:cNvSpPr/>
          <p:nvPr userDrawn="1"/>
        </p:nvSpPr>
        <p:spPr>
          <a:xfrm>
            <a:off x="0" y="657225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tabLst>
                <a:tab pos="8791200" algn="r"/>
              </a:tabLst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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К.Ю. Поляков, Е.А. Ерёмин, 201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8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-2019 	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http://kpolyakov.spb.ru</a:t>
            </a:r>
            <a:endParaRPr lang="ru-RU" sz="1400" i="1" dirty="0">
              <a:solidFill>
                <a:srgbClr val="7F7F7F"/>
              </a:solidFill>
              <a:cs typeface="Arial" charset="0"/>
              <a:sym typeface="Symbol" pitchFamily="18" charset="2"/>
            </a:endParaRPr>
          </a:p>
        </p:txBody>
      </p:sp>
      <p:sp>
        <p:nvSpPr>
          <p:cNvPr id="5" name="Line 2"/>
          <p:cNvSpPr>
            <a:spLocks noChangeShapeType="1"/>
          </p:cNvSpPr>
          <p:nvPr userDrawn="1"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310718" y="301272"/>
            <a:ext cx="8376082" cy="471086"/>
          </a:xfrm>
        </p:spPr>
        <p:txBody>
          <a:bodyPr/>
          <a:lstStyle>
            <a:lvl1pPr algn="l">
              <a:defRPr sz="3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04050" y="-20638"/>
            <a:ext cx="2133600" cy="476251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B6FFB-2C2B-476A-AEB5-1E850291D7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6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0" y="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Базы данных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,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11 класс (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Access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)</a:t>
            </a:r>
            <a:endParaRPr lang="ru-RU" sz="1400" i="1" dirty="0">
              <a:solidFill>
                <a:srgbClr val="7F7F7F"/>
              </a:solidFill>
              <a:cs typeface="Arial" charset="0"/>
            </a:endParaRPr>
          </a:p>
        </p:txBody>
      </p:sp>
      <p:sp>
        <p:nvSpPr>
          <p:cNvPr id="4" name="Прямоугольник 3"/>
          <p:cNvSpPr/>
          <p:nvPr userDrawn="1"/>
        </p:nvSpPr>
        <p:spPr>
          <a:xfrm>
            <a:off x="0" y="657225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tabLst>
                <a:tab pos="8791200" algn="r"/>
              </a:tabLst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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К.Ю. Поляков, Е.А. Ерёмин, 201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8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-2019 	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http://kpolyakov.spb.ru</a:t>
            </a:r>
            <a:endParaRPr lang="ru-RU" sz="1400" i="1" dirty="0">
              <a:solidFill>
                <a:srgbClr val="7F7F7F"/>
              </a:solidFill>
              <a:cs typeface="Arial" charset="0"/>
              <a:sym typeface="Symbol" pitchFamily="18" charset="2"/>
            </a:endParaRPr>
          </a:p>
        </p:txBody>
      </p:sp>
      <p:sp>
        <p:nvSpPr>
          <p:cNvPr id="5" name="Line 2"/>
          <p:cNvSpPr>
            <a:spLocks noChangeShapeType="1"/>
          </p:cNvSpPr>
          <p:nvPr userDrawn="1"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310718" y="301272"/>
            <a:ext cx="8376082" cy="471086"/>
          </a:xfrm>
        </p:spPr>
        <p:txBody>
          <a:bodyPr/>
          <a:lstStyle>
            <a:lvl1pPr algn="l">
              <a:defRPr sz="3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04050" y="-20638"/>
            <a:ext cx="2133600" cy="476251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B6FFB-2C2B-476A-AEB5-1E850291D7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7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0" y="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Базы данных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,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11 класс (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Access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)</a:t>
            </a:r>
            <a:endParaRPr lang="ru-RU" sz="1400" i="1" dirty="0">
              <a:solidFill>
                <a:srgbClr val="7F7F7F"/>
              </a:solidFill>
              <a:cs typeface="Arial" charset="0"/>
            </a:endParaRPr>
          </a:p>
        </p:txBody>
      </p:sp>
      <p:sp>
        <p:nvSpPr>
          <p:cNvPr id="4" name="Прямоугольник 3"/>
          <p:cNvSpPr/>
          <p:nvPr userDrawn="1"/>
        </p:nvSpPr>
        <p:spPr>
          <a:xfrm>
            <a:off x="0" y="657225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tabLst>
                <a:tab pos="8791200" algn="r"/>
              </a:tabLst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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К.Ю. Поляков, Е.А. Ерёмин, 201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8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-2019 	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http://kpolyakov.spb.ru</a:t>
            </a:r>
            <a:endParaRPr lang="ru-RU" sz="1400" i="1" dirty="0">
              <a:solidFill>
                <a:srgbClr val="7F7F7F"/>
              </a:solidFill>
              <a:cs typeface="Arial" charset="0"/>
              <a:sym typeface="Symbol" pitchFamily="18" charset="2"/>
            </a:endParaRPr>
          </a:p>
        </p:txBody>
      </p:sp>
      <p:sp>
        <p:nvSpPr>
          <p:cNvPr id="5" name="Line 2"/>
          <p:cNvSpPr>
            <a:spLocks noChangeShapeType="1"/>
          </p:cNvSpPr>
          <p:nvPr userDrawn="1"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310718" y="301272"/>
            <a:ext cx="8376082" cy="471086"/>
          </a:xfrm>
        </p:spPr>
        <p:txBody>
          <a:bodyPr/>
          <a:lstStyle>
            <a:lvl1pPr algn="l">
              <a:defRPr sz="3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04050" y="-20638"/>
            <a:ext cx="2133600" cy="476251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B6FFB-2C2B-476A-AEB5-1E850291D7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8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0" y="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Базы данных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,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11 класс (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Access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)</a:t>
            </a:r>
            <a:endParaRPr lang="ru-RU" sz="1400" i="1" dirty="0">
              <a:solidFill>
                <a:srgbClr val="7F7F7F"/>
              </a:solidFill>
              <a:cs typeface="Arial" charset="0"/>
            </a:endParaRPr>
          </a:p>
        </p:txBody>
      </p:sp>
      <p:sp>
        <p:nvSpPr>
          <p:cNvPr id="4" name="Прямоугольник 3"/>
          <p:cNvSpPr/>
          <p:nvPr userDrawn="1"/>
        </p:nvSpPr>
        <p:spPr>
          <a:xfrm>
            <a:off x="0" y="657225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tabLst>
                <a:tab pos="8791200" algn="r"/>
              </a:tabLst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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К.Ю. Поляков, Е.А. Ерёмин, 201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8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-2019 	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http://kpolyakov.spb.ru</a:t>
            </a:r>
            <a:endParaRPr lang="ru-RU" sz="1400" i="1" dirty="0">
              <a:solidFill>
                <a:srgbClr val="7F7F7F"/>
              </a:solidFill>
              <a:cs typeface="Arial" charset="0"/>
              <a:sym typeface="Symbol" pitchFamily="18" charset="2"/>
            </a:endParaRPr>
          </a:p>
        </p:txBody>
      </p:sp>
      <p:sp>
        <p:nvSpPr>
          <p:cNvPr id="5" name="Line 2"/>
          <p:cNvSpPr>
            <a:spLocks noChangeShapeType="1"/>
          </p:cNvSpPr>
          <p:nvPr userDrawn="1"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310718" y="301272"/>
            <a:ext cx="8376082" cy="471086"/>
          </a:xfrm>
        </p:spPr>
        <p:txBody>
          <a:bodyPr/>
          <a:lstStyle>
            <a:lvl1pPr algn="l">
              <a:defRPr sz="3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04050" y="-20638"/>
            <a:ext cx="2133600" cy="476251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B6FFB-2C2B-476A-AEB5-1E850291D7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E51F40-668D-4E49-95B3-0D64E5C8C4C6}" type="datetimeFigureOut">
              <a:rPr lang="ru-RU" smtClean="0"/>
              <a:pPr/>
              <a:t>26.11.2022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E7211-DA84-42AF-B855-0B11E71C78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9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0" y="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Базы данных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,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11 класс (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Access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)</a:t>
            </a:r>
            <a:endParaRPr lang="ru-RU" sz="1400" i="1" dirty="0">
              <a:solidFill>
                <a:srgbClr val="7F7F7F"/>
              </a:solidFill>
              <a:cs typeface="Arial" charset="0"/>
            </a:endParaRPr>
          </a:p>
        </p:txBody>
      </p:sp>
      <p:sp>
        <p:nvSpPr>
          <p:cNvPr id="4" name="Прямоугольник 3"/>
          <p:cNvSpPr/>
          <p:nvPr userDrawn="1"/>
        </p:nvSpPr>
        <p:spPr>
          <a:xfrm>
            <a:off x="0" y="657225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tabLst>
                <a:tab pos="8791200" algn="r"/>
              </a:tabLst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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К.Ю. Поляков, Е.А. Ерёмин, 201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8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-2019 	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http://kpolyakov.spb.ru</a:t>
            </a:r>
            <a:endParaRPr lang="ru-RU" sz="1400" i="1" dirty="0">
              <a:solidFill>
                <a:srgbClr val="7F7F7F"/>
              </a:solidFill>
              <a:cs typeface="Arial" charset="0"/>
              <a:sym typeface="Symbol" pitchFamily="18" charset="2"/>
            </a:endParaRPr>
          </a:p>
        </p:txBody>
      </p:sp>
      <p:sp>
        <p:nvSpPr>
          <p:cNvPr id="5" name="Line 2"/>
          <p:cNvSpPr>
            <a:spLocks noChangeShapeType="1"/>
          </p:cNvSpPr>
          <p:nvPr userDrawn="1"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310718" y="301272"/>
            <a:ext cx="8376082" cy="471086"/>
          </a:xfrm>
        </p:spPr>
        <p:txBody>
          <a:bodyPr/>
          <a:lstStyle>
            <a:lvl1pPr algn="l">
              <a:defRPr sz="3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04050" y="-20638"/>
            <a:ext cx="2133600" cy="476251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B6FFB-2C2B-476A-AEB5-1E850291D7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0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0" y="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Базы данных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,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11 класс (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Access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)</a:t>
            </a:r>
            <a:endParaRPr lang="ru-RU" sz="1400" i="1" dirty="0">
              <a:solidFill>
                <a:srgbClr val="7F7F7F"/>
              </a:solidFill>
              <a:cs typeface="Arial" charset="0"/>
            </a:endParaRPr>
          </a:p>
        </p:txBody>
      </p:sp>
      <p:sp>
        <p:nvSpPr>
          <p:cNvPr id="4" name="Прямоугольник 3"/>
          <p:cNvSpPr/>
          <p:nvPr userDrawn="1"/>
        </p:nvSpPr>
        <p:spPr>
          <a:xfrm>
            <a:off x="0" y="657225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tabLst>
                <a:tab pos="8791200" algn="r"/>
              </a:tabLst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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К.Ю. Поляков, Е.А. Ерёмин, 201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8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-2019 	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http://kpolyakov.spb.ru</a:t>
            </a:r>
            <a:endParaRPr lang="ru-RU" sz="1400" i="1" dirty="0">
              <a:solidFill>
                <a:srgbClr val="7F7F7F"/>
              </a:solidFill>
              <a:cs typeface="Arial" charset="0"/>
              <a:sym typeface="Symbol" pitchFamily="18" charset="2"/>
            </a:endParaRPr>
          </a:p>
        </p:txBody>
      </p:sp>
      <p:sp>
        <p:nvSpPr>
          <p:cNvPr id="5" name="Line 2"/>
          <p:cNvSpPr>
            <a:spLocks noChangeShapeType="1"/>
          </p:cNvSpPr>
          <p:nvPr userDrawn="1"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310718" y="301272"/>
            <a:ext cx="8376082" cy="471086"/>
          </a:xfrm>
        </p:spPr>
        <p:txBody>
          <a:bodyPr/>
          <a:lstStyle>
            <a:lvl1pPr algn="l">
              <a:defRPr sz="3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04050" y="-20638"/>
            <a:ext cx="2133600" cy="476251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B6FFB-2C2B-476A-AEB5-1E850291D7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1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0" y="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Базы данных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,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11 класс (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Access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)</a:t>
            </a:r>
            <a:endParaRPr lang="ru-RU" sz="1400" i="1" dirty="0">
              <a:solidFill>
                <a:srgbClr val="7F7F7F"/>
              </a:solidFill>
              <a:cs typeface="Arial" charset="0"/>
            </a:endParaRPr>
          </a:p>
        </p:txBody>
      </p:sp>
      <p:sp>
        <p:nvSpPr>
          <p:cNvPr id="4" name="Прямоугольник 3"/>
          <p:cNvSpPr/>
          <p:nvPr userDrawn="1"/>
        </p:nvSpPr>
        <p:spPr>
          <a:xfrm>
            <a:off x="0" y="657225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tabLst>
                <a:tab pos="8791200" algn="r"/>
              </a:tabLst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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К.Ю. Поляков, Е.А. Ерёмин, 201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8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-2019 	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http://kpolyakov.spb.ru</a:t>
            </a:r>
            <a:endParaRPr lang="ru-RU" sz="1400" i="1" dirty="0">
              <a:solidFill>
                <a:srgbClr val="7F7F7F"/>
              </a:solidFill>
              <a:cs typeface="Arial" charset="0"/>
              <a:sym typeface="Symbol" pitchFamily="18" charset="2"/>
            </a:endParaRPr>
          </a:p>
        </p:txBody>
      </p:sp>
      <p:sp>
        <p:nvSpPr>
          <p:cNvPr id="5" name="Line 2"/>
          <p:cNvSpPr>
            <a:spLocks noChangeShapeType="1"/>
          </p:cNvSpPr>
          <p:nvPr userDrawn="1"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310718" y="301272"/>
            <a:ext cx="8376082" cy="471086"/>
          </a:xfrm>
        </p:spPr>
        <p:txBody>
          <a:bodyPr/>
          <a:lstStyle>
            <a:lvl1pPr algn="l">
              <a:defRPr sz="3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04050" y="-20638"/>
            <a:ext cx="2133600" cy="476251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B6FFB-2C2B-476A-AEB5-1E850291D7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2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0" y="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Базы данных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,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11 класс (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Access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)</a:t>
            </a:r>
            <a:endParaRPr lang="ru-RU" sz="1400" i="1" dirty="0">
              <a:solidFill>
                <a:srgbClr val="7F7F7F"/>
              </a:solidFill>
              <a:cs typeface="Arial" charset="0"/>
            </a:endParaRPr>
          </a:p>
        </p:txBody>
      </p:sp>
      <p:sp>
        <p:nvSpPr>
          <p:cNvPr id="4" name="Прямоугольник 3"/>
          <p:cNvSpPr/>
          <p:nvPr userDrawn="1"/>
        </p:nvSpPr>
        <p:spPr>
          <a:xfrm>
            <a:off x="0" y="657225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tabLst>
                <a:tab pos="8791200" algn="r"/>
              </a:tabLst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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К.Ю. Поляков, Е.А. Ерёмин, 201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8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-2019 	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http://kpolyakov.spb.ru</a:t>
            </a:r>
            <a:endParaRPr lang="ru-RU" sz="1400" i="1" dirty="0">
              <a:solidFill>
                <a:srgbClr val="7F7F7F"/>
              </a:solidFill>
              <a:cs typeface="Arial" charset="0"/>
              <a:sym typeface="Symbol" pitchFamily="18" charset="2"/>
            </a:endParaRPr>
          </a:p>
        </p:txBody>
      </p:sp>
      <p:sp>
        <p:nvSpPr>
          <p:cNvPr id="5" name="Line 2"/>
          <p:cNvSpPr>
            <a:spLocks noChangeShapeType="1"/>
          </p:cNvSpPr>
          <p:nvPr userDrawn="1"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310718" y="301272"/>
            <a:ext cx="8376082" cy="471086"/>
          </a:xfrm>
        </p:spPr>
        <p:txBody>
          <a:bodyPr/>
          <a:lstStyle>
            <a:lvl1pPr algn="l">
              <a:defRPr sz="3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04050" y="-20638"/>
            <a:ext cx="2133600" cy="476251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B6FFB-2C2B-476A-AEB5-1E850291D7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3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0" y="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Базы данных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,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11 класс (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Access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)</a:t>
            </a:r>
            <a:endParaRPr lang="ru-RU" sz="1400" i="1" dirty="0">
              <a:solidFill>
                <a:srgbClr val="7F7F7F"/>
              </a:solidFill>
              <a:cs typeface="Arial" charset="0"/>
            </a:endParaRPr>
          </a:p>
        </p:txBody>
      </p:sp>
      <p:sp>
        <p:nvSpPr>
          <p:cNvPr id="4" name="Прямоугольник 3"/>
          <p:cNvSpPr/>
          <p:nvPr userDrawn="1"/>
        </p:nvSpPr>
        <p:spPr>
          <a:xfrm>
            <a:off x="0" y="657225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tabLst>
                <a:tab pos="8791200" algn="r"/>
              </a:tabLst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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К.Ю. Поляков, Е.А. Ерёмин, 201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8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-2019 	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http://kpolyakov.spb.ru</a:t>
            </a:r>
            <a:endParaRPr lang="ru-RU" sz="1400" i="1" dirty="0">
              <a:solidFill>
                <a:srgbClr val="7F7F7F"/>
              </a:solidFill>
              <a:cs typeface="Arial" charset="0"/>
              <a:sym typeface="Symbol" pitchFamily="18" charset="2"/>
            </a:endParaRPr>
          </a:p>
        </p:txBody>
      </p:sp>
      <p:sp>
        <p:nvSpPr>
          <p:cNvPr id="5" name="Line 2"/>
          <p:cNvSpPr>
            <a:spLocks noChangeShapeType="1"/>
          </p:cNvSpPr>
          <p:nvPr userDrawn="1"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310718" y="301272"/>
            <a:ext cx="8376082" cy="471086"/>
          </a:xfrm>
        </p:spPr>
        <p:txBody>
          <a:bodyPr/>
          <a:lstStyle>
            <a:lvl1pPr algn="l">
              <a:defRPr sz="3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04050" y="-20638"/>
            <a:ext cx="2133600" cy="476251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B6FFB-2C2B-476A-AEB5-1E850291D7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4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0" y="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Базы данных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,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11 класс (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Access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)</a:t>
            </a:r>
            <a:endParaRPr lang="ru-RU" sz="1400" i="1" dirty="0">
              <a:solidFill>
                <a:srgbClr val="7F7F7F"/>
              </a:solidFill>
              <a:cs typeface="Arial" charset="0"/>
            </a:endParaRPr>
          </a:p>
        </p:txBody>
      </p:sp>
      <p:sp>
        <p:nvSpPr>
          <p:cNvPr id="4" name="Прямоугольник 3"/>
          <p:cNvSpPr/>
          <p:nvPr userDrawn="1"/>
        </p:nvSpPr>
        <p:spPr>
          <a:xfrm>
            <a:off x="0" y="657225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tabLst>
                <a:tab pos="8791200" algn="r"/>
              </a:tabLst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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К.Ю. Поляков, Е.А. Ерёмин, 201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8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-2019 	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http://kpolyakov.spb.ru</a:t>
            </a:r>
            <a:endParaRPr lang="ru-RU" sz="1400" i="1" dirty="0">
              <a:solidFill>
                <a:srgbClr val="7F7F7F"/>
              </a:solidFill>
              <a:cs typeface="Arial" charset="0"/>
              <a:sym typeface="Symbol" pitchFamily="18" charset="2"/>
            </a:endParaRPr>
          </a:p>
        </p:txBody>
      </p:sp>
      <p:sp>
        <p:nvSpPr>
          <p:cNvPr id="5" name="Line 2"/>
          <p:cNvSpPr>
            <a:spLocks noChangeShapeType="1"/>
          </p:cNvSpPr>
          <p:nvPr userDrawn="1"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310718" y="301272"/>
            <a:ext cx="8376082" cy="471086"/>
          </a:xfrm>
        </p:spPr>
        <p:txBody>
          <a:bodyPr/>
          <a:lstStyle>
            <a:lvl1pPr algn="l">
              <a:defRPr sz="3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04050" y="-20638"/>
            <a:ext cx="2133600" cy="476251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B6FFB-2C2B-476A-AEB5-1E850291D7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5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0" y="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Базы данных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,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11 класс (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Access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)</a:t>
            </a:r>
            <a:endParaRPr lang="ru-RU" sz="1400" i="1" dirty="0">
              <a:solidFill>
                <a:srgbClr val="7F7F7F"/>
              </a:solidFill>
              <a:cs typeface="Arial" charset="0"/>
            </a:endParaRPr>
          </a:p>
        </p:txBody>
      </p:sp>
      <p:sp>
        <p:nvSpPr>
          <p:cNvPr id="4" name="Прямоугольник 3"/>
          <p:cNvSpPr/>
          <p:nvPr userDrawn="1"/>
        </p:nvSpPr>
        <p:spPr>
          <a:xfrm>
            <a:off x="0" y="657225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tabLst>
                <a:tab pos="8791200" algn="r"/>
              </a:tabLst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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К.Ю. Поляков, Е.А. Ерёмин, 201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8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-2019 	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http://kpolyakov.spb.ru</a:t>
            </a:r>
            <a:endParaRPr lang="ru-RU" sz="1400" i="1" dirty="0">
              <a:solidFill>
                <a:srgbClr val="7F7F7F"/>
              </a:solidFill>
              <a:cs typeface="Arial" charset="0"/>
              <a:sym typeface="Symbol" pitchFamily="18" charset="2"/>
            </a:endParaRPr>
          </a:p>
        </p:txBody>
      </p:sp>
      <p:sp>
        <p:nvSpPr>
          <p:cNvPr id="5" name="Line 2"/>
          <p:cNvSpPr>
            <a:spLocks noChangeShapeType="1"/>
          </p:cNvSpPr>
          <p:nvPr userDrawn="1"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310718" y="301272"/>
            <a:ext cx="8376082" cy="471086"/>
          </a:xfrm>
        </p:spPr>
        <p:txBody>
          <a:bodyPr/>
          <a:lstStyle>
            <a:lvl1pPr algn="l">
              <a:defRPr sz="3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04050" y="-20638"/>
            <a:ext cx="2133600" cy="476251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B6FFB-2C2B-476A-AEB5-1E850291D7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6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0" y="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Базы данных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,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11 класс (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Access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)</a:t>
            </a:r>
            <a:endParaRPr lang="ru-RU" sz="1400" i="1" dirty="0">
              <a:solidFill>
                <a:srgbClr val="7F7F7F"/>
              </a:solidFill>
              <a:cs typeface="Arial" charset="0"/>
            </a:endParaRPr>
          </a:p>
        </p:txBody>
      </p:sp>
      <p:sp>
        <p:nvSpPr>
          <p:cNvPr id="4" name="Прямоугольник 3"/>
          <p:cNvSpPr/>
          <p:nvPr userDrawn="1"/>
        </p:nvSpPr>
        <p:spPr>
          <a:xfrm>
            <a:off x="0" y="657225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tabLst>
                <a:tab pos="8791200" algn="r"/>
              </a:tabLst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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К.Ю. Поляков, Е.А. Ерёмин, 201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8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-2019 	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http://kpolyakov.spb.ru</a:t>
            </a:r>
            <a:endParaRPr lang="ru-RU" sz="1400" i="1" dirty="0">
              <a:solidFill>
                <a:srgbClr val="7F7F7F"/>
              </a:solidFill>
              <a:cs typeface="Arial" charset="0"/>
              <a:sym typeface="Symbol" pitchFamily="18" charset="2"/>
            </a:endParaRPr>
          </a:p>
        </p:txBody>
      </p:sp>
      <p:sp>
        <p:nvSpPr>
          <p:cNvPr id="5" name="Line 2"/>
          <p:cNvSpPr>
            <a:spLocks noChangeShapeType="1"/>
          </p:cNvSpPr>
          <p:nvPr userDrawn="1"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310718" y="301272"/>
            <a:ext cx="8376082" cy="471086"/>
          </a:xfrm>
        </p:spPr>
        <p:txBody>
          <a:bodyPr/>
          <a:lstStyle>
            <a:lvl1pPr algn="l">
              <a:defRPr sz="3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04050" y="-20638"/>
            <a:ext cx="2133600" cy="476251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B6FFB-2C2B-476A-AEB5-1E850291D7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7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0" y="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Базы данных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,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11 класс (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Access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)</a:t>
            </a:r>
            <a:endParaRPr lang="ru-RU" sz="1400" i="1" dirty="0">
              <a:solidFill>
                <a:srgbClr val="7F7F7F"/>
              </a:solidFill>
              <a:cs typeface="Arial" charset="0"/>
            </a:endParaRPr>
          </a:p>
        </p:txBody>
      </p:sp>
      <p:sp>
        <p:nvSpPr>
          <p:cNvPr id="4" name="Прямоугольник 3"/>
          <p:cNvSpPr/>
          <p:nvPr userDrawn="1"/>
        </p:nvSpPr>
        <p:spPr>
          <a:xfrm>
            <a:off x="0" y="657225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tabLst>
                <a:tab pos="8791200" algn="r"/>
              </a:tabLst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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К.Ю. Поляков, Е.А. Ерёмин, 201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8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-2019 	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http://kpolyakov.spb.ru</a:t>
            </a:r>
            <a:endParaRPr lang="ru-RU" sz="1400" i="1" dirty="0">
              <a:solidFill>
                <a:srgbClr val="7F7F7F"/>
              </a:solidFill>
              <a:cs typeface="Arial" charset="0"/>
              <a:sym typeface="Symbol" pitchFamily="18" charset="2"/>
            </a:endParaRPr>
          </a:p>
        </p:txBody>
      </p:sp>
      <p:sp>
        <p:nvSpPr>
          <p:cNvPr id="5" name="Line 2"/>
          <p:cNvSpPr>
            <a:spLocks noChangeShapeType="1"/>
          </p:cNvSpPr>
          <p:nvPr userDrawn="1"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310718" y="301272"/>
            <a:ext cx="8376082" cy="471086"/>
          </a:xfrm>
        </p:spPr>
        <p:txBody>
          <a:bodyPr/>
          <a:lstStyle>
            <a:lvl1pPr algn="l">
              <a:defRPr sz="3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04050" y="-20638"/>
            <a:ext cx="2133600" cy="476251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B6FFB-2C2B-476A-AEB5-1E850291D7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8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0" y="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Базы данных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,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11 класс (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Access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)</a:t>
            </a:r>
            <a:endParaRPr lang="ru-RU" sz="1400" i="1" dirty="0">
              <a:solidFill>
                <a:srgbClr val="7F7F7F"/>
              </a:solidFill>
              <a:cs typeface="Arial" charset="0"/>
            </a:endParaRPr>
          </a:p>
        </p:txBody>
      </p:sp>
      <p:sp>
        <p:nvSpPr>
          <p:cNvPr id="4" name="Прямоугольник 3"/>
          <p:cNvSpPr/>
          <p:nvPr userDrawn="1"/>
        </p:nvSpPr>
        <p:spPr>
          <a:xfrm>
            <a:off x="0" y="657225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tabLst>
                <a:tab pos="8791200" algn="r"/>
              </a:tabLst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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К.Ю. Поляков, Е.А. Ерёмин, 201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8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-2019 	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http://kpolyakov.spb.ru</a:t>
            </a:r>
            <a:endParaRPr lang="ru-RU" sz="1400" i="1" dirty="0">
              <a:solidFill>
                <a:srgbClr val="7F7F7F"/>
              </a:solidFill>
              <a:cs typeface="Arial" charset="0"/>
              <a:sym typeface="Symbol" pitchFamily="18" charset="2"/>
            </a:endParaRPr>
          </a:p>
        </p:txBody>
      </p:sp>
      <p:sp>
        <p:nvSpPr>
          <p:cNvPr id="5" name="Line 2"/>
          <p:cNvSpPr>
            <a:spLocks noChangeShapeType="1"/>
          </p:cNvSpPr>
          <p:nvPr userDrawn="1"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310718" y="301272"/>
            <a:ext cx="8376082" cy="471086"/>
          </a:xfrm>
        </p:spPr>
        <p:txBody>
          <a:bodyPr/>
          <a:lstStyle>
            <a:lvl1pPr algn="l">
              <a:defRPr sz="3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04050" y="-20638"/>
            <a:ext cx="2133600" cy="476251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B6FFB-2C2B-476A-AEB5-1E850291D7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E51F40-668D-4E49-95B3-0D64E5C8C4C6}" type="datetimeFigureOut">
              <a:rPr lang="ru-RU" smtClean="0"/>
              <a:pPr/>
              <a:t>26.11.2022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E7211-DA84-42AF-B855-0B11E71C78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9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0" y="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Базы данных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,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11 класс (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Access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)</a:t>
            </a:r>
            <a:endParaRPr lang="ru-RU" sz="1400" i="1" dirty="0">
              <a:solidFill>
                <a:srgbClr val="7F7F7F"/>
              </a:solidFill>
              <a:cs typeface="Arial" charset="0"/>
            </a:endParaRPr>
          </a:p>
        </p:txBody>
      </p:sp>
      <p:sp>
        <p:nvSpPr>
          <p:cNvPr id="4" name="Прямоугольник 3"/>
          <p:cNvSpPr/>
          <p:nvPr userDrawn="1"/>
        </p:nvSpPr>
        <p:spPr>
          <a:xfrm>
            <a:off x="0" y="657225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tabLst>
                <a:tab pos="8791200" algn="r"/>
              </a:tabLst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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К.Ю. Поляков, Е.А. Ерёмин, 201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8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-2019 	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http://kpolyakov.spb.ru</a:t>
            </a:r>
            <a:endParaRPr lang="ru-RU" sz="1400" i="1" dirty="0">
              <a:solidFill>
                <a:srgbClr val="7F7F7F"/>
              </a:solidFill>
              <a:cs typeface="Arial" charset="0"/>
              <a:sym typeface="Symbol" pitchFamily="18" charset="2"/>
            </a:endParaRPr>
          </a:p>
        </p:txBody>
      </p:sp>
      <p:sp>
        <p:nvSpPr>
          <p:cNvPr id="5" name="Line 2"/>
          <p:cNvSpPr>
            <a:spLocks noChangeShapeType="1"/>
          </p:cNvSpPr>
          <p:nvPr userDrawn="1"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310718" y="301272"/>
            <a:ext cx="8376082" cy="471086"/>
          </a:xfrm>
        </p:spPr>
        <p:txBody>
          <a:bodyPr/>
          <a:lstStyle>
            <a:lvl1pPr algn="l">
              <a:defRPr sz="3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04050" y="-20638"/>
            <a:ext cx="2133600" cy="476251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B6FFB-2C2B-476A-AEB5-1E850291D7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0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0" y="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Базы данных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,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11 класс (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Access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)</a:t>
            </a:r>
            <a:endParaRPr lang="ru-RU" sz="1400" i="1" dirty="0">
              <a:solidFill>
                <a:srgbClr val="7F7F7F"/>
              </a:solidFill>
              <a:cs typeface="Arial" charset="0"/>
            </a:endParaRPr>
          </a:p>
        </p:txBody>
      </p:sp>
      <p:sp>
        <p:nvSpPr>
          <p:cNvPr id="4" name="Прямоугольник 3"/>
          <p:cNvSpPr/>
          <p:nvPr userDrawn="1"/>
        </p:nvSpPr>
        <p:spPr>
          <a:xfrm>
            <a:off x="0" y="657225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tabLst>
                <a:tab pos="8791200" algn="r"/>
              </a:tabLst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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К.Ю. Поляков, Е.А. Ерёмин, 201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8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-2019 	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http://kpolyakov.spb.ru</a:t>
            </a:r>
            <a:endParaRPr lang="ru-RU" sz="1400" i="1" dirty="0">
              <a:solidFill>
                <a:srgbClr val="7F7F7F"/>
              </a:solidFill>
              <a:cs typeface="Arial" charset="0"/>
              <a:sym typeface="Symbol" pitchFamily="18" charset="2"/>
            </a:endParaRPr>
          </a:p>
        </p:txBody>
      </p:sp>
      <p:sp>
        <p:nvSpPr>
          <p:cNvPr id="5" name="Line 2"/>
          <p:cNvSpPr>
            <a:spLocks noChangeShapeType="1"/>
          </p:cNvSpPr>
          <p:nvPr userDrawn="1"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310718" y="301272"/>
            <a:ext cx="8376082" cy="471086"/>
          </a:xfrm>
        </p:spPr>
        <p:txBody>
          <a:bodyPr/>
          <a:lstStyle>
            <a:lvl1pPr algn="l">
              <a:defRPr sz="3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04050" y="-20638"/>
            <a:ext cx="2133600" cy="476251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B6FFB-2C2B-476A-AEB5-1E850291D7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1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0" y="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Базы данных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,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11 класс (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Access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)</a:t>
            </a:r>
            <a:endParaRPr lang="ru-RU" sz="1400" i="1" dirty="0">
              <a:solidFill>
                <a:srgbClr val="7F7F7F"/>
              </a:solidFill>
              <a:cs typeface="Arial" charset="0"/>
            </a:endParaRPr>
          </a:p>
        </p:txBody>
      </p:sp>
      <p:sp>
        <p:nvSpPr>
          <p:cNvPr id="4" name="Прямоугольник 3"/>
          <p:cNvSpPr/>
          <p:nvPr userDrawn="1"/>
        </p:nvSpPr>
        <p:spPr>
          <a:xfrm>
            <a:off x="0" y="657225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tabLst>
                <a:tab pos="8791200" algn="r"/>
              </a:tabLst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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К.Ю. Поляков, Е.А. Ерёмин, 201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8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-2019 	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http://kpolyakov.spb.ru</a:t>
            </a:r>
            <a:endParaRPr lang="ru-RU" sz="1400" i="1" dirty="0">
              <a:solidFill>
                <a:srgbClr val="7F7F7F"/>
              </a:solidFill>
              <a:cs typeface="Arial" charset="0"/>
              <a:sym typeface="Symbol" pitchFamily="18" charset="2"/>
            </a:endParaRPr>
          </a:p>
        </p:txBody>
      </p:sp>
      <p:sp>
        <p:nvSpPr>
          <p:cNvPr id="5" name="Line 2"/>
          <p:cNvSpPr>
            <a:spLocks noChangeShapeType="1"/>
          </p:cNvSpPr>
          <p:nvPr userDrawn="1"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310718" y="301272"/>
            <a:ext cx="8376082" cy="471086"/>
          </a:xfrm>
        </p:spPr>
        <p:txBody>
          <a:bodyPr/>
          <a:lstStyle>
            <a:lvl1pPr algn="l">
              <a:defRPr sz="3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04050" y="-20638"/>
            <a:ext cx="2133600" cy="476251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B6FFB-2C2B-476A-AEB5-1E850291D7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2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0" y="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Базы данных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,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11 класс (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Access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)</a:t>
            </a:r>
            <a:endParaRPr lang="ru-RU" sz="1400" i="1" dirty="0">
              <a:solidFill>
                <a:srgbClr val="7F7F7F"/>
              </a:solidFill>
              <a:cs typeface="Arial" charset="0"/>
            </a:endParaRPr>
          </a:p>
        </p:txBody>
      </p:sp>
      <p:sp>
        <p:nvSpPr>
          <p:cNvPr id="4" name="Прямоугольник 3"/>
          <p:cNvSpPr/>
          <p:nvPr userDrawn="1"/>
        </p:nvSpPr>
        <p:spPr>
          <a:xfrm>
            <a:off x="0" y="657225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tabLst>
                <a:tab pos="8791200" algn="r"/>
              </a:tabLst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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К.Ю. Поляков, Е.А. Ерёмин, 201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8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-2019 	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http://kpolyakov.spb.ru</a:t>
            </a:r>
            <a:endParaRPr lang="ru-RU" sz="1400" i="1" dirty="0">
              <a:solidFill>
                <a:srgbClr val="7F7F7F"/>
              </a:solidFill>
              <a:cs typeface="Arial" charset="0"/>
              <a:sym typeface="Symbol" pitchFamily="18" charset="2"/>
            </a:endParaRPr>
          </a:p>
        </p:txBody>
      </p:sp>
      <p:sp>
        <p:nvSpPr>
          <p:cNvPr id="5" name="Line 2"/>
          <p:cNvSpPr>
            <a:spLocks noChangeShapeType="1"/>
          </p:cNvSpPr>
          <p:nvPr userDrawn="1"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310718" y="301272"/>
            <a:ext cx="8376082" cy="471086"/>
          </a:xfrm>
        </p:spPr>
        <p:txBody>
          <a:bodyPr/>
          <a:lstStyle>
            <a:lvl1pPr algn="l">
              <a:defRPr sz="3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04050" y="-20638"/>
            <a:ext cx="2133600" cy="476251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B6FFB-2C2B-476A-AEB5-1E850291D7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3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0" y="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Базы данных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,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11 класс (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Access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)</a:t>
            </a:r>
            <a:endParaRPr lang="ru-RU" sz="1400" i="1" dirty="0">
              <a:solidFill>
                <a:srgbClr val="7F7F7F"/>
              </a:solidFill>
              <a:cs typeface="Arial" charset="0"/>
            </a:endParaRPr>
          </a:p>
        </p:txBody>
      </p:sp>
      <p:sp>
        <p:nvSpPr>
          <p:cNvPr id="4" name="Прямоугольник 3"/>
          <p:cNvSpPr/>
          <p:nvPr userDrawn="1"/>
        </p:nvSpPr>
        <p:spPr>
          <a:xfrm>
            <a:off x="0" y="657225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tabLst>
                <a:tab pos="8791200" algn="r"/>
              </a:tabLst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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К.Ю. Поляков, Е.А. Ерёмин, 201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8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-2019 	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http://kpolyakov.spb.ru</a:t>
            </a:r>
            <a:endParaRPr lang="ru-RU" sz="1400" i="1" dirty="0">
              <a:solidFill>
                <a:srgbClr val="7F7F7F"/>
              </a:solidFill>
              <a:cs typeface="Arial" charset="0"/>
              <a:sym typeface="Symbol" pitchFamily="18" charset="2"/>
            </a:endParaRPr>
          </a:p>
        </p:txBody>
      </p:sp>
      <p:sp>
        <p:nvSpPr>
          <p:cNvPr id="5" name="Line 2"/>
          <p:cNvSpPr>
            <a:spLocks noChangeShapeType="1"/>
          </p:cNvSpPr>
          <p:nvPr userDrawn="1"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310718" y="301272"/>
            <a:ext cx="8376082" cy="471086"/>
          </a:xfrm>
        </p:spPr>
        <p:txBody>
          <a:bodyPr/>
          <a:lstStyle>
            <a:lvl1pPr algn="l">
              <a:defRPr sz="3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04050" y="-20638"/>
            <a:ext cx="2133600" cy="476251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B6FFB-2C2B-476A-AEB5-1E850291D7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4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0" y="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Базы данных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,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11 класс (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Access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)</a:t>
            </a:r>
            <a:endParaRPr lang="ru-RU" sz="1400" i="1" dirty="0">
              <a:solidFill>
                <a:srgbClr val="7F7F7F"/>
              </a:solidFill>
              <a:cs typeface="Arial" charset="0"/>
            </a:endParaRPr>
          </a:p>
        </p:txBody>
      </p:sp>
      <p:sp>
        <p:nvSpPr>
          <p:cNvPr id="4" name="Прямоугольник 3"/>
          <p:cNvSpPr/>
          <p:nvPr userDrawn="1"/>
        </p:nvSpPr>
        <p:spPr>
          <a:xfrm>
            <a:off x="0" y="657225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tabLst>
                <a:tab pos="8791200" algn="r"/>
              </a:tabLst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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К.Ю. Поляков, Е.А. Ерёмин, 201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8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-2019 	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http://kpolyakov.spb.ru</a:t>
            </a:r>
            <a:endParaRPr lang="ru-RU" sz="1400" i="1" dirty="0">
              <a:solidFill>
                <a:srgbClr val="7F7F7F"/>
              </a:solidFill>
              <a:cs typeface="Arial" charset="0"/>
              <a:sym typeface="Symbol" pitchFamily="18" charset="2"/>
            </a:endParaRPr>
          </a:p>
        </p:txBody>
      </p:sp>
      <p:sp>
        <p:nvSpPr>
          <p:cNvPr id="5" name="Line 2"/>
          <p:cNvSpPr>
            <a:spLocks noChangeShapeType="1"/>
          </p:cNvSpPr>
          <p:nvPr userDrawn="1"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310718" y="301272"/>
            <a:ext cx="8376082" cy="471086"/>
          </a:xfrm>
        </p:spPr>
        <p:txBody>
          <a:bodyPr/>
          <a:lstStyle>
            <a:lvl1pPr algn="l">
              <a:defRPr sz="3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04050" y="-20638"/>
            <a:ext cx="2133600" cy="476251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B6FFB-2C2B-476A-AEB5-1E850291D7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5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0" y="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Базы данных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,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11 класс (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Access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)</a:t>
            </a:r>
            <a:endParaRPr lang="ru-RU" sz="1400" i="1" dirty="0">
              <a:solidFill>
                <a:srgbClr val="7F7F7F"/>
              </a:solidFill>
              <a:cs typeface="Arial" charset="0"/>
            </a:endParaRPr>
          </a:p>
        </p:txBody>
      </p:sp>
      <p:sp>
        <p:nvSpPr>
          <p:cNvPr id="4" name="Прямоугольник 3"/>
          <p:cNvSpPr/>
          <p:nvPr userDrawn="1"/>
        </p:nvSpPr>
        <p:spPr>
          <a:xfrm>
            <a:off x="0" y="657225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tabLst>
                <a:tab pos="8791200" algn="r"/>
              </a:tabLst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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К.Ю. Поляков, Е.А. Ерёмин, 201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8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-2019 	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http://kpolyakov.spb.ru</a:t>
            </a:r>
            <a:endParaRPr lang="ru-RU" sz="1400" i="1" dirty="0">
              <a:solidFill>
                <a:srgbClr val="7F7F7F"/>
              </a:solidFill>
              <a:cs typeface="Arial" charset="0"/>
              <a:sym typeface="Symbol" pitchFamily="18" charset="2"/>
            </a:endParaRPr>
          </a:p>
        </p:txBody>
      </p:sp>
      <p:sp>
        <p:nvSpPr>
          <p:cNvPr id="5" name="Line 2"/>
          <p:cNvSpPr>
            <a:spLocks noChangeShapeType="1"/>
          </p:cNvSpPr>
          <p:nvPr userDrawn="1"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310718" y="301272"/>
            <a:ext cx="8376082" cy="471086"/>
          </a:xfrm>
        </p:spPr>
        <p:txBody>
          <a:bodyPr/>
          <a:lstStyle>
            <a:lvl1pPr algn="l">
              <a:defRPr sz="3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04050" y="-20638"/>
            <a:ext cx="2133600" cy="476251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B6FFB-2C2B-476A-AEB5-1E850291D7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6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0" y="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Базы данных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,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11 класс (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Access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)</a:t>
            </a:r>
            <a:endParaRPr lang="ru-RU" sz="1400" i="1" dirty="0">
              <a:solidFill>
                <a:srgbClr val="7F7F7F"/>
              </a:solidFill>
              <a:cs typeface="Arial" charset="0"/>
            </a:endParaRPr>
          </a:p>
        </p:txBody>
      </p:sp>
      <p:sp>
        <p:nvSpPr>
          <p:cNvPr id="4" name="Прямоугольник 3"/>
          <p:cNvSpPr/>
          <p:nvPr userDrawn="1"/>
        </p:nvSpPr>
        <p:spPr>
          <a:xfrm>
            <a:off x="0" y="657225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tabLst>
                <a:tab pos="8791200" algn="r"/>
              </a:tabLst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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К.Ю. Поляков, Е.А. Ерёмин, 201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8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-2019 	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http://kpolyakov.spb.ru</a:t>
            </a:r>
            <a:endParaRPr lang="ru-RU" sz="1400" i="1" dirty="0">
              <a:solidFill>
                <a:srgbClr val="7F7F7F"/>
              </a:solidFill>
              <a:cs typeface="Arial" charset="0"/>
              <a:sym typeface="Symbol" pitchFamily="18" charset="2"/>
            </a:endParaRPr>
          </a:p>
        </p:txBody>
      </p:sp>
      <p:sp>
        <p:nvSpPr>
          <p:cNvPr id="5" name="Line 2"/>
          <p:cNvSpPr>
            <a:spLocks noChangeShapeType="1"/>
          </p:cNvSpPr>
          <p:nvPr userDrawn="1"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310718" y="301272"/>
            <a:ext cx="8376082" cy="471086"/>
          </a:xfrm>
        </p:spPr>
        <p:txBody>
          <a:bodyPr/>
          <a:lstStyle>
            <a:lvl1pPr algn="l">
              <a:defRPr sz="3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04050" y="-20638"/>
            <a:ext cx="2133600" cy="476251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B6FFB-2C2B-476A-AEB5-1E850291D7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7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0" y="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Базы данных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,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11 класс (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Access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)</a:t>
            </a:r>
            <a:endParaRPr lang="ru-RU" sz="1400" i="1" dirty="0">
              <a:solidFill>
                <a:srgbClr val="7F7F7F"/>
              </a:solidFill>
              <a:cs typeface="Arial" charset="0"/>
            </a:endParaRPr>
          </a:p>
        </p:txBody>
      </p:sp>
      <p:sp>
        <p:nvSpPr>
          <p:cNvPr id="4" name="Прямоугольник 3"/>
          <p:cNvSpPr/>
          <p:nvPr userDrawn="1"/>
        </p:nvSpPr>
        <p:spPr>
          <a:xfrm>
            <a:off x="0" y="657225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tabLst>
                <a:tab pos="8791200" algn="r"/>
              </a:tabLst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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К.Ю. Поляков, Е.А. Ерёмин, 201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8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-2019 	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http://kpolyakov.spb.ru</a:t>
            </a:r>
            <a:endParaRPr lang="ru-RU" sz="1400" i="1" dirty="0">
              <a:solidFill>
                <a:srgbClr val="7F7F7F"/>
              </a:solidFill>
              <a:cs typeface="Arial" charset="0"/>
              <a:sym typeface="Symbol" pitchFamily="18" charset="2"/>
            </a:endParaRPr>
          </a:p>
        </p:txBody>
      </p:sp>
      <p:sp>
        <p:nvSpPr>
          <p:cNvPr id="5" name="Line 2"/>
          <p:cNvSpPr>
            <a:spLocks noChangeShapeType="1"/>
          </p:cNvSpPr>
          <p:nvPr userDrawn="1"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310718" y="301272"/>
            <a:ext cx="8376082" cy="471086"/>
          </a:xfrm>
        </p:spPr>
        <p:txBody>
          <a:bodyPr/>
          <a:lstStyle>
            <a:lvl1pPr algn="l">
              <a:defRPr sz="3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04050" y="-20638"/>
            <a:ext cx="2133600" cy="476251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B6FFB-2C2B-476A-AEB5-1E850291D7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8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0" y="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Базы данных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,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11 класс (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Access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)</a:t>
            </a:r>
            <a:endParaRPr lang="ru-RU" sz="1400" i="1" dirty="0">
              <a:solidFill>
                <a:srgbClr val="7F7F7F"/>
              </a:solidFill>
              <a:cs typeface="Arial" charset="0"/>
            </a:endParaRPr>
          </a:p>
        </p:txBody>
      </p:sp>
      <p:sp>
        <p:nvSpPr>
          <p:cNvPr id="4" name="Прямоугольник 3"/>
          <p:cNvSpPr/>
          <p:nvPr userDrawn="1"/>
        </p:nvSpPr>
        <p:spPr>
          <a:xfrm>
            <a:off x="0" y="657225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tabLst>
                <a:tab pos="8791200" algn="r"/>
              </a:tabLst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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К.Ю. Поляков, Е.А. Ерёмин, 201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8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-2019 	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http://kpolyakov.spb.ru</a:t>
            </a:r>
            <a:endParaRPr lang="ru-RU" sz="1400" i="1" dirty="0">
              <a:solidFill>
                <a:srgbClr val="7F7F7F"/>
              </a:solidFill>
              <a:cs typeface="Arial" charset="0"/>
              <a:sym typeface="Symbol" pitchFamily="18" charset="2"/>
            </a:endParaRPr>
          </a:p>
        </p:txBody>
      </p:sp>
      <p:sp>
        <p:nvSpPr>
          <p:cNvPr id="5" name="Line 2"/>
          <p:cNvSpPr>
            <a:spLocks noChangeShapeType="1"/>
          </p:cNvSpPr>
          <p:nvPr userDrawn="1"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310718" y="301272"/>
            <a:ext cx="8376082" cy="471086"/>
          </a:xfrm>
        </p:spPr>
        <p:txBody>
          <a:bodyPr/>
          <a:lstStyle>
            <a:lvl1pPr algn="l">
              <a:defRPr sz="3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04050" y="-20638"/>
            <a:ext cx="2133600" cy="476251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B6FFB-2C2B-476A-AEB5-1E850291D7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6" Type="http://schemas.openxmlformats.org/officeDocument/2006/relationships/slideLayout" Target="../slideLayouts/slideLayout26.xml"/><Relationship Id="rId117" Type="http://schemas.openxmlformats.org/officeDocument/2006/relationships/slideLayout" Target="../slideLayouts/slideLayout117.xml"/><Relationship Id="rId21" Type="http://schemas.openxmlformats.org/officeDocument/2006/relationships/slideLayout" Target="../slideLayouts/slideLayout21.xml"/><Relationship Id="rId42" Type="http://schemas.openxmlformats.org/officeDocument/2006/relationships/slideLayout" Target="../slideLayouts/slideLayout42.xml"/><Relationship Id="rId47" Type="http://schemas.openxmlformats.org/officeDocument/2006/relationships/slideLayout" Target="../slideLayouts/slideLayout47.xml"/><Relationship Id="rId63" Type="http://schemas.openxmlformats.org/officeDocument/2006/relationships/slideLayout" Target="../slideLayouts/slideLayout63.xml"/><Relationship Id="rId68" Type="http://schemas.openxmlformats.org/officeDocument/2006/relationships/slideLayout" Target="../slideLayouts/slideLayout68.xml"/><Relationship Id="rId84" Type="http://schemas.openxmlformats.org/officeDocument/2006/relationships/slideLayout" Target="../slideLayouts/slideLayout84.xml"/><Relationship Id="rId89" Type="http://schemas.openxmlformats.org/officeDocument/2006/relationships/slideLayout" Target="../slideLayouts/slideLayout89.xml"/><Relationship Id="rId112" Type="http://schemas.openxmlformats.org/officeDocument/2006/relationships/slideLayout" Target="../slideLayouts/slideLayout112.xml"/><Relationship Id="rId133" Type="http://schemas.openxmlformats.org/officeDocument/2006/relationships/slideLayout" Target="../slideLayouts/slideLayout133.xml"/><Relationship Id="rId138" Type="http://schemas.openxmlformats.org/officeDocument/2006/relationships/slideLayout" Target="../slideLayouts/slideLayout138.xml"/><Relationship Id="rId16" Type="http://schemas.openxmlformats.org/officeDocument/2006/relationships/slideLayout" Target="../slideLayouts/slideLayout16.xml"/><Relationship Id="rId107" Type="http://schemas.openxmlformats.org/officeDocument/2006/relationships/slideLayout" Target="../slideLayouts/slideLayout107.xml"/><Relationship Id="rId11" Type="http://schemas.openxmlformats.org/officeDocument/2006/relationships/slideLayout" Target="../slideLayouts/slideLayout11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53" Type="http://schemas.openxmlformats.org/officeDocument/2006/relationships/slideLayout" Target="../slideLayouts/slideLayout53.xml"/><Relationship Id="rId58" Type="http://schemas.openxmlformats.org/officeDocument/2006/relationships/slideLayout" Target="../slideLayouts/slideLayout58.xml"/><Relationship Id="rId74" Type="http://schemas.openxmlformats.org/officeDocument/2006/relationships/slideLayout" Target="../slideLayouts/slideLayout74.xml"/><Relationship Id="rId79" Type="http://schemas.openxmlformats.org/officeDocument/2006/relationships/slideLayout" Target="../slideLayouts/slideLayout79.xml"/><Relationship Id="rId102" Type="http://schemas.openxmlformats.org/officeDocument/2006/relationships/slideLayout" Target="../slideLayouts/slideLayout102.xml"/><Relationship Id="rId123" Type="http://schemas.openxmlformats.org/officeDocument/2006/relationships/slideLayout" Target="../slideLayouts/slideLayout123.xml"/><Relationship Id="rId128" Type="http://schemas.openxmlformats.org/officeDocument/2006/relationships/slideLayout" Target="../slideLayouts/slideLayout128.xml"/><Relationship Id="rId144" Type="http://schemas.openxmlformats.org/officeDocument/2006/relationships/slideLayout" Target="../slideLayouts/slideLayout144.xml"/><Relationship Id="rId149" Type="http://schemas.openxmlformats.org/officeDocument/2006/relationships/slideLayout" Target="../slideLayouts/slideLayout149.xml"/><Relationship Id="rId5" Type="http://schemas.openxmlformats.org/officeDocument/2006/relationships/slideLayout" Target="../slideLayouts/slideLayout5.xml"/><Relationship Id="rId90" Type="http://schemas.openxmlformats.org/officeDocument/2006/relationships/slideLayout" Target="../slideLayouts/slideLayout90.xml"/><Relationship Id="rId95" Type="http://schemas.openxmlformats.org/officeDocument/2006/relationships/slideLayout" Target="../slideLayouts/slideLayout95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43" Type="http://schemas.openxmlformats.org/officeDocument/2006/relationships/slideLayout" Target="../slideLayouts/slideLayout43.xml"/><Relationship Id="rId48" Type="http://schemas.openxmlformats.org/officeDocument/2006/relationships/slideLayout" Target="../slideLayouts/slideLayout48.xml"/><Relationship Id="rId64" Type="http://schemas.openxmlformats.org/officeDocument/2006/relationships/slideLayout" Target="../slideLayouts/slideLayout64.xml"/><Relationship Id="rId69" Type="http://schemas.openxmlformats.org/officeDocument/2006/relationships/slideLayout" Target="../slideLayouts/slideLayout69.xml"/><Relationship Id="rId113" Type="http://schemas.openxmlformats.org/officeDocument/2006/relationships/slideLayout" Target="../slideLayouts/slideLayout113.xml"/><Relationship Id="rId118" Type="http://schemas.openxmlformats.org/officeDocument/2006/relationships/slideLayout" Target="../slideLayouts/slideLayout118.xml"/><Relationship Id="rId134" Type="http://schemas.openxmlformats.org/officeDocument/2006/relationships/slideLayout" Target="../slideLayouts/slideLayout134.xml"/><Relationship Id="rId139" Type="http://schemas.openxmlformats.org/officeDocument/2006/relationships/slideLayout" Target="../slideLayouts/slideLayout139.xml"/><Relationship Id="rId80" Type="http://schemas.openxmlformats.org/officeDocument/2006/relationships/slideLayout" Target="../slideLayouts/slideLayout80.xml"/><Relationship Id="rId85" Type="http://schemas.openxmlformats.org/officeDocument/2006/relationships/slideLayout" Target="../slideLayouts/slideLayout85.xml"/><Relationship Id="rId150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46" Type="http://schemas.openxmlformats.org/officeDocument/2006/relationships/slideLayout" Target="../slideLayouts/slideLayout46.xml"/><Relationship Id="rId59" Type="http://schemas.openxmlformats.org/officeDocument/2006/relationships/slideLayout" Target="../slideLayouts/slideLayout59.xml"/><Relationship Id="rId67" Type="http://schemas.openxmlformats.org/officeDocument/2006/relationships/slideLayout" Target="../slideLayouts/slideLayout67.xml"/><Relationship Id="rId103" Type="http://schemas.openxmlformats.org/officeDocument/2006/relationships/slideLayout" Target="../slideLayouts/slideLayout103.xml"/><Relationship Id="rId108" Type="http://schemas.openxmlformats.org/officeDocument/2006/relationships/slideLayout" Target="../slideLayouts/slideLayout108.xml"/><Relationship Id="rId116" Type="http://schemas.openxmlformats.org/officeDocument/2006/relationships/slideLayout" Target="../slideLayouts/slideLayout116.xml"/><Relationship Id="rId124" Type="http://schemas.openxmlformats.org/officeDocument/2006/relationships/slideLayout" Target="../slideLayouts/slideLayout124.xml"/><Relationship Id="rId129" Type="http://schemas.openxmlformats.org/officeDocument/2006/relationships/slideLayout" Target="../slideLayouts/slideLayout129.xml"/><Relationship Id="rId137" Type="http://schemas.openxmlformats.org/officeDocument/2006/relationships/slideLayout" Target="../slideLayouts/slideLayout137.xml"/><Relationship Id="rId20" Type="http://schemas.openxmlformats.org/officeDocument/2006/relationships/slideLayout" Target="../slideLayouts/slideLayout20.xml"/><Relationship Id="rId41" Type="http://schemas.openxmlformats.org/officeDocument/2006/relationships/slideLayout" Target="../slideLayouts/slideLayout41.xml"/><Relationship Id="rId54" Type="http://schemas.openxmlformats.org/officeDocument/2006/relationships/slideLayout" Target="../slideLayouts/slideLayout54.xml"/><Relationship Id="rId62" Type="http://schemas.openxmlformats.org/officeDocument/2006/relationships/slideLayout" Target="../slideLayouts/slideLayout62.xml"/><Relationship Id="rId70" Type="http://schemas.openxmlformats.org/officeDocument/2006/relationships/slideLayout" Target="../slideLayouts/slideLayout70.xml"/><Relationship Id="rId75" Type="http://schemas.openxmlformats.org/officeDocument/2006/relationships/slideLayout" Target="../slideLayouts/slideLayout75.xml"/><Relationship Id="rId83" Type="http://schemas.openxmlformats.org/officeDocument/2006/relationships/slideLayout" Target="../slideLayouts/slideLayout83.xml"/><Relationship Id="rId88" Type="http://schemas.openxmlformats.org/officeDocument/2006/relationships/slideLayout" Target="../slideLayouts/slideLayout88.xml"/><Relationship Id="rId91" Type="http://schemas.openxmlformats.org/officeDocument/2006/relationships/slideLayout" Target="../slideLayouts/slideLayout91.xml"/><Relationship Id="rId96" Type="http://schemas.openxmlformats.org/officeDocument/2006/relationships/slideLayout" Target="../slideLayouts/slideLayout96.xml"/><Relationship Id="rId111" Type="http://schemas.openxmlformats.org/officeDocument/2006/relationships/slideLayout" Target="../slideLayouts/slideLayout111.xml"/><Relationship Id="rId132" Type="http://schemas.openxmlformats.org/officeDocument/2006/relationships/slideLayout" Target="../slideLayouts/slideLayout132.xml"/><Relationship Id="rId140" Type="http://schemas.openxmlformats.org/officeDocument/2006/relationships/slideLayout" Target="../slideLayouts/slideLayout140.xml"/><Relationship Id="rId145" Type="http://schemas.openxmlformats.org/officeDocument/2006/relationships/slideLayout" Target="../slideLayouts/slideLayout145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49" Type="http://schemas.openxmlformats.org/officeDocument/2006/relationships/slideLayout" Target="../slideLayouts/slideLayout49.xml"/><Relationship Id="rId57" Type="http://schemas.openxmlformats.org/officeDocument/2006/relationships/slideLayout" Target="../slideLayouts/slideLayout57.xml"/><Relationship Id="rId106" Type="http://schemas.openxmlformats.org/officeDocument/2006/relationships/slideLayout" Target="../slideLayouts/slideLayout106.xml"/><Relationship Id="rId114" Type="http://schemas.openxmlformats.org/officeDocument/2006/relationships/slideLayout" Target="../slideLayouts/slideLayout114.xml"/><Relationship Id="rId119" Type="http://schemas.openxmlformats.org/officeDocument/2006/relationships/slideLayout" Target="../slideLayouts/slideLayout119.xml"/><Relationship Id="rId127" Type="http://schemas.openxmlformats.org/officeDocument/2006/relationships/slideLayout" Target="../slideLayouts/slideLayout127.xml"/><Relationship Id="rId10" Type="http://schemas.openxmlformats.org/officeDocument/2006/relationships/slideLayout" Target="../slideLayouts/slideLayout10.xml"/><Relationship Id="rId31" Type="http://schemas.openxmlformats.org/officeDocument/2006/relationships/slideLayout" Target="../slideLayouts/slideLayout31.xml"/><Relationship Id="rId44" Type="http://schemas.openxmlformats.org/officeDocument/2006/relationships/slideLayout" Target="../slideLayouts/slideLayout44.xml"/><Relationship Id="rId52" Type="http://schemas.openxmlformats.org/officeDocument/2006/relationships/slideLayout" Target="../slideLayouts/slideLayout52.xml"/><Relationship Id="rId60" Type="http://schemas.openxmlformats.org/officeDocument/2006/relationships/slideLayout" Target="../slideLayouts/slideLayout60.xml"/><Relationship Id="rId65" Type="http://schemas.openxmlformats.org/officeDocument/2006/relationships/slideLayout" Target="../slideLayouts/slideLayout65.xml"/><Relationship Id="rId73" Type="http://schemas.openxmlformats.org/officeDocument/2006/relationships/slideLayout" Target="../slideLayouts/slideLayout73.xml"/><Relationship Id="rId78" Type="http://schemas.openxmlformats.org/officeDocument/2006/relationships/slideLayout" Target="../slideLayouts/slideLayout78.xml"/><Relationship Id="rId81" Type="http://schemas.openxmlformats.org/officeDocument/2006/relationships/slideLayout" Target="../slideLayouts/slideLayout81.xml"/><Relationship Id="rId86" Type="http://schemas.openxmlformats.org/officeDocument/2006/relationships/slideLayout" Target="../slideLayouts/slideLayout86.xml"/><Relationship Id="rId94" Type="http://schemas.openxmlformats.org/officeDocument/2006/relationships/slideLayout" Target="../slideLayouts/slideLayout94.xml"/><Relationship Id="rId99" Type="http://schemas.openxmlformats.org/officeDocument/2006/relationships/slideLayout" Target="../slideLayouts/slideLayout99.xml"/><Relationship Id="rId101" Type="http://schemas.openxmlformats.org/officeDocument/2006/relationships/slideLayout" Target="../slideLayouts/slideLayout101.xml"/><Relationship Id="rId122" Type="http://schemas.openxmlformats.org/officeDocument/2006/relationships/slideLayout" Target="../slideLayouts/slideLayout122.xml"/><Relationship Id="rId130" Type="http://schemas.openxmlformats.org/officeDocument/2006/relationships/slideLayout" Target="../slideLayouts/slideLayout130.xml"/><Relationship Id="rId135" Type="http://schemas.openxmlformats.org/officeDocument/2006/relationships/slideLayout" Target="../slideLayouts/slideLayout135.xml"/><Relationship Id="rId143" Type="http://schemas.openxmlformats.org/officeDocument/2006/relationships/slideLayout" Target="../slideLayouts/slideLayout143.xml"/><Relationship Id="rId148" Type="http://schemas.openxmlformats.org/officeDocument/2006/relationships/slideLayout" Target="../slideLayouts/slideLayout148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9" Type="http://schemas.openxmlformats.org/officeDocument/2006/relationships/slideLayout" Target="../slideLayouts/slideLayout39.xml"/><Relationship Id="rId109" Type="http://schemas.openxmlformats.org/officeDocument/2006/relationships/slideLayout" Target="../slideLayouts/slideLayout109.xml"/><Relationship Id="rId34" Type="http://schemas.openxmlformats.org/officeDocument/2006/relationships/slideLayout" Target="../slideLayouts/slideLayout34.xml"/><Relationship Id="rId50" Type="http://schemas.openxmlformats.org/officeDocument/2006/relationships/slideLayout" Target="../slideLayouts/slideLayout50.xml"/><Relationship Id="rId55" Type="http://schemas.openxmlformats.org/officeDocument/2006/relationships/slideLayout" Target="../slideLayouts/slideLayout55.xml"/><Relationship Id="rId76" Type="http://schemas.openxmlformats.org/officeDocument/2006/relationships/slideLayout" Target="../slideLayouts/slideLayout76.xml"/><Relationship Id="rId97" Type="http://schemas.openxmlformats.org/officeDocument/2006/relationships/slideLayout" Target="../slideLayouts/slideLayout97.xml"/><Relationship Id="rId104" Type="http://schemas.openxmlformats.org/officeDocument/2006/relationships/slideLayout" Target="../slideLayouts/slideLayout104.xml"/><Relationship Id="rId120" Type="http://schemas.openxmlformats.org/officeDocument/2006/relationships/slideLayout" Target="../slideLayouts/slideLayout120.xml"/><Relationship Id="rId125" Type="http://schemas.openxmlformats.org/officeDocument/2006/relationships/slideLayout" Target="../slideLayouts/slideLayout125.xml"/><Relationship Id="rId141" Type="http://schemas.openxmlformats.org/officeDocument/2006/relationships/slideLayout" Target="../slideLayouts/slideLayout141.xml"/><Relationship Id="rId146" Type="http://schemas.openxmlformats.org/officeDocument/2006/relationships/slideLayout" Target="../slideLayouts/slideLayout146.xml"/><Relationship Id="rId7" Type="http://schemas.openxmlformats.org/officeDocument/2006/relationships/slideLayout" Target="../slideLayouts/slideLayout7.xml"/><Relationship Id="rId71" Type="http://schemas.openxmlformats.org/officeDocument/2006/relationships/slideLayout" Target="../slideLayouts/slideLayout71.xml"/><Relationship Id="rId92" Type="http://schemas.openxmlformats.org/officeDocument/2006/relationships/slideLayout" Target="../slideLayouts/slideLayout92.xml"/><Relationship Id="rId2" Type="http://schemas.openxmlformats.org/officeDocument/2006/relationships/slideLayout" Target="../slideLayouts/slideLayout2.xml"/><Relationship Id="rId29" Type="http://schemas.openxmlformats.org/officeDocument/2006/relationships/slideLayout" Target="../slideLayouts/slideLayout29.xml"/><Relationship Id="rId24" Type="http://schemas.openxmlformats.org/officeDocument/2006/relationships/slideLayout" Target="../slideLayouts/slideLayout24.xml"/><Relationship Id="rId40" Type="http://schemas.openxmlformats.org/officeDocument/2006/relationships/slideLayout" Target="../slideLayouts/slideLayout40.xml"/><Relationship Id="rId45" Type="http://schemas.openxmlformats.org/officeDocument/2006/relationships/slideLayout" Target="../slideLayouts/slideLayout45.xml"/><Relationship Id="rId66" Type="http://schemas.openxmlformats.org/officeDocument/2006/relationships/slideLayout" Target="../slideLayouts/slideLayout66.xml"/><Relationship Id="rId87" Type="http://schemas.openxmlformats.org/officeDocument/2006/relationships/slideLayout" Target="../slideLayouts/slideLayout87.xml"/><Relationship Id="rId110" Type="http://schemas.openxmlformats.org/officeDocument/2006/relationships/slideLayout" Target="../slideLayouts/slideLayout110.xml"/><Relationship Id="rId115" Type="http://schemas.openxmlformats.org/officeDocument/2006/relationships/slideLayout" Target="../slideLayouts/slideLayout115.xml"/><Relationship Id="rId131" Type="http://schemas.openxmlformats.org/officeDocument/2006/relationships/slideLayout" Target="../slideLayouts/slideLayout131.xml"/><Relationship Id="rId136" Type="http://schemas.openxmlformats.org/officeDocument/2006/relationships/slideLayout" Target="../slideLayouts/slideLayout136.xml"/><Relationship Id="rId61" Type="http://schemas.openxmlformats.org/officeDocument/2006/relationships/slideLayout" Target="../slideLayouts/slideLayout61.xml"/><Relationship Id="rId82" Type="http://schemas.openxmlformats.org/officeDocument/2006/relationships/slideLayout" Target="../slideLayouts/slideLayout82.xml"/><Relationship Id="rId19" Type="http://schemas.openxmlformats.org/officeDocument/2006/relationships/slideLayout" Target="../slideLayouts/slideLayout19.xml"/><Relationship Id="rId14" Type="http://schemas.openxmlformats.org/officeDocument/2006/relationships/slideLayout" Target="../slideLayouts/slideLayout14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56" Type="http://schemas.openxmlformats.org/officeDocument/2006/relationships/slideLayout" Target="../slideLayouts/slideLayout56.xml"/><Relationship Id="rId77" Type="http://schemas.openxmlformats.org/officeDocument/2006/relationships/slideLayout" Target="../slideLayouts/slideLayout77.xml"/><Relationship Id="rId100" Type="http://schemas.openxmlformats.org/officeDocument/2006/relationships/slideLayout" Target="../slideLayouts/slideLayout100.xml"/><Relationship Id="rId105" Type="http://schemas.openxmlformats.org/officeDocument/2006/relationships/slideLayout" Target="../slideLayouts/slideLayout105.xml"/><Relationship Id="rId126" Type="http://schemas.openxmlformats.org/officeDocument/2006/relationships/slideLayout" Target="../slideLayouts/slideLayout126.xml"/><Relationship Id="rId147" Type="http://schemas.openxmlformats.org/officeDocument/2006/relationships/slideLayout" Target="../slideLayouts/slideLayout147.xml"/><Relationship Id="rId8" Type="http://schemas.openxmlformats.org/officeDocument/2006/relationships/slideLayout" Target="../slideLayouts/slideLayout8.xml"/><Relationship Id="rId51" Type="http://schemas.openxmlformats.org/officeDocument/2006/relationships/slideLayout" Target="../slideLayouts/slideLayout51.xml"/><Relationship Id="rId72" Type="http://schemas.openxmlformats.org/officeDocument/2006/relationships/slideLayout" Target="../slideLayouts/slideLayout72.xml"/><Relationship Id="rId93" Type="http://schemas.openxmlformats.org/officeDocument/2006/relationships/slideLayout" Target="../slideLayouts/slideLayout93.xml"/><Relationship Id="rId98" Type="http://schemas.openxmlformats.org/officeDocument/2006/relationships/slideLayout" Target="../slideLayouts/slideLayout98.xml"/><Relationship Id="rId121" Type="http://schemas.openxmlformats.org/officeDocument/2006/relationships/slideLayout" Target="../slideLayouts/slideLayout121.xml"/><Relationship Id="rId142" Type="http://schemas.openxmlformats.org/officeDocument/2006/relationships/slideLayout" Target="../slideLayouts/slideLayout14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E51F40-668D-4E49-95B3-0D64E5C8C4C6}" type="datetimeFigureOut">
              <a:rPr lang="ru-RU" smtClean="0"/>
              <a:pPr/>
              <a:t>26.11.2022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BE7211-DA84-42AF-B855-0B11E71C78D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  <p:sldLayoutId id="2147483671" r:id="rId23"/>
    <p:sldLayoutId id="2147483672" r:id="rId24"/>
    <p:sldLayoutId id="2147483673" r:id="rId25"/>
    <p:sldLayoutId id="2147483674" r:id="rId26"/>
    <p:sldLayoutId id="2147483675" r:id="rId27"/>
    <p:sldLayoutId id="2147483676" r:id="rId28"/>
    <p:sldLayoutId id="2147483677" r:id="rId29"/>
    <p:sldLayoutId id="2147483678" r:id="rId30"/>
    <p:sldLayoutId id="2147483679" r:id="rId31"/>
    <p:sldLayoutId id="2147483680" r:id="rId32"/>
    <p:sldLayoutId id="2147483681" r:id="rId33"/>
    <p:sldLayoutId id="2147483682" r:id="rId34"/>
    <p:sldLayoutId id="2147483683" r:id="rId35"/>
    <p:sldLayoutId id="2147483684" r:id="rId36"/>
    <p:sldLayoutId id="2147483685" r:id="rId37"/>
    <p:sldLayoutId id="2147483686" r:id="rId38"/>
    <p:sldLayoutId id="2147483687" r:id="rId39"/>
    <p:sldLayoutId id="2147483688" r:id="rId40"/>
    <p:sldLayoutId id="2147483689" r:id="rId41"/>
    <p:sldLayoutId id="2147483690" r:id="rId42"/>
    <p:sldLayoutId id="2147483691" r:id="rId43"/>
    <p:sldLayoutId id="2147483692" r:id="rId44"/>
    <p:sldLayoutId id="2147483693" r:id="rId45"/>
    <p:sldLayoutId id="2147483694" r:id="rId46"/>
    <p:sldLayoutId id="2147483695" r:id="rId47"/>
    <p:sldLayoutId id="2147483696" r:id="rId48"/>
    <p:sldLayoutId id="2147483697" r:id="rId49"/>
    <p:sldLayoutId id="2147483698" r:id="rId50"/>
    <p:sldLayoutId id="2147483699" r:id="rId51"/>
    <p:sldLayoutId id="2147483700" r:id="rId52"/>
    <p:sldLayoutId id="2147483701" r:id="rId53"/>
    <p:sldLayoutId id="2147483702" r:id="rId54"/>
    <p:sldLayoutId id="2147483703" r:id="rId55"/>
    <p:sldLayoutId id="2147483704" r:id="rId56"/>
    <p:sldLayoutId id="2147483705" r:id="rId57"/>
    <p:sldLayoutId id="2147483706" r:id="rId58"/>
    <p:sldLayoutId id="2147483707" r:id="rId59"/>
    <p:sldLayoutId id="2147483708" r:id="rId60"/>
    <p:sldLayoutId id="2147483709" r:id="rId61"/>
    <p:sldLayoutId id="2147483710" r:id="rId62"/>
    <p:sldLayoutId id="2147483711" r:id="rId63"/>
    <p:sldLayoutId id="2147483712" r:id="rId64"/>
    <p:sldLayoutId id="2147483713" r:id="rId65"/>
    <p:sldLayoutId id="2147483714" r:id="rId66"/>
    <p:sldLayoutId id="2147483715" r:id="rId67"/>
    <p:sldLayoutId id="2147483716" r:id="rId68"/>
    <p:sldLayoutId id="2147483717" r:id="rId69"/>
    <p:sldLayoutId id="2147483718" r:id="rId70"/>
    <p:sldLayoutId id="2147483719" r:id="rId71"/>
    <p:sldLayoutId id="2147483720" r:id="rId72"/>
    <p:sldLayoutId id="2147483721" r:id="rId73"/>
    <p:sldLayoutId id="2147483722" r:id="rId74"/>
    <p:sldLayoutId id="2147483723" r:id="rId75"/>
    <p:sldLayoutId id="2147483724" r:id="rId76"/>
    <p:sldLayoutId id="2147483725" r:id="rId77"/>
    <p:sldLayoutId id="2147483726" r:id="rId78"/>
    <p:sldLayoutId id="2147483727" r:id="rId79"/>
    <p:sldLayoutId id="2147483728" r:id="rId80"/>
    <p:sldLayoutId id="2147483729" r:id="rId81"/>
    <p:sldLayoutId id="2147483730" r:id="rId82"/>
    <p:sldLayoutId id="2147483731" r:id="rId83"/>
    <p:sldLayoutId id="2147483732" r:id="rId84"/>
    <p:sldLayoutId id="2147483733" r:id="rId85"/>
    <p:sldLayoutId id="2147483734" r:id="rId86"/>
    <p:sldLayoutId id="2147483735" r:id="rId87"/>
    <p:sldLayoutId id="2147483736" r:id="rId88"/>
    <p:sldLayoutId id="2147483737" r:id="rId89"/>
    <p:sldLayoutId id="2147483738" r:id="rId90"/>
    <p:sldLayoutId id="2147483739" r:id="rId91"/>
    <p:sldLayoutId id="2147483740" r:id="rId92"/>
    <p:sldLayoutId id="2147483741" r:id="rId93"/>
    <p:sldLayoutId id="2147483742" r:id="rId94"/>
    <p:sldLayoutId id="2147483743" r:id="rId95"/>
    <p:sldLayoutId id="2147483744" r:id="rId96"/>
    <p:sldLayoutId id="2147483745" r:id="rId97"/>
    <p:sldLayoutId id="2147483746" r:id="rId98"/>
    <p:sldLayoutId id="2147483747" r:id="rId99"/>
    <p:sldLayoutId id="2147483748" r:id="rId100"/>
    <p:sldLayoutId id="2147483749" r:id="rId101"/>
    <p:sldLayoutId id="2147483750" r:id="rId102"/>
    <p:sldLayoutId id="2147483751" r:id="rId103"/>
    <p:sldLayoutId id="2147483752" r:id="rId104"/>
    <p:sldLayoutId id="2147483753" r:id="rId105"/>
    <p:sldLayoutId id="2147483754" r:id="rId106"/>
    <p:sldLayoutId id="2147483755" r:id="rId107"/>
    <p:sldLayoutId id="2147483756" r:id="rId108"/>
    <p:sldLayoutId id="2147483757" r:id="rId109"/>
    <p:sldLayoutId id="2147483758" r:id="rId110"/>
    <p:sldLayoutId id="2147483759" r:id="rId111"/>
    <p:sldLayoutId id="2147483760" r:id="rId112"/>
    <p:sldLayoutId id="2147483761" r:id="rId113"/>
    <p:sldLayoutId id="2147483762" r:id="rId114"/>
    <p:sldLayoutId id="2147483763" r:id="rId115"/>
    <p:sldLayoutId id="2147483764" r:id="rId116"/>
    <p:sldLayoutId id="2147483765" r:id="rId117"/>
    <p:sldLayoutId id="2147483766" r:id="rId118"/>
    <p:sldLayoutId id="2147483767" r:id="rId119"/>
    <p:sldLayoutId id="2147483768" r:id="rId120"/>
    <p:sldLayoutId id="2147483769" r:id="rId121"/>
    <p:sldLayoutId id="2147483770" r:id="rId122"/>
    <p:sldLayoutId id="2147483771" r:id="rId123"/>
    <p:sldLayoutId id="2147483772" r:id="rId124"/>
    <p:sldLayoutId id="2147483773" r:id="rId125"/>
    <p:sldLayoutId id="2147483774" r:id="rId126"/>
    <p:sldLayoutId id="2147483775" r:id="rId127"/>
    <p:sldLayoutId id="2147483776" r:id="rId128"/>
    <p:sldLayoutId id="2147483777" r:id="rId129"/>
    <p:sldLayoutId id="2147483778" r:id="rId130"/>
    <p:sldLayoutId id="2147483779" r:id="rId131"/>
    <p:sldLayoutId id="2147483780" r:id="rId132"/>
    <p:sldLayoutId id="2147483781" r:id="rId133"/>
    <p:sldLayoutId id="2147483782" r:id="rId134"/>
    <p:sldLayoutId id="2147483783" r:id="rId135"/>
    <p:sldLayoutId id="2147483784" r:id="rId136"/>
    <p:sldLayoutId id="2147483785" r:id="rId137"/>
    <p:sldLayoutId id="2147483786" r:id="rId138"/>
    <p:sldLayoutId id="2147483787" r:id="rId139"/>
    <p:sldLayoutId id="2147483788" r:id="rId140"/>
    <p:sldLayoutId id="2147483789" r:id="rId141"/>
    <p:sldLayoutId id="2147483790" r:id="rId142"/>
    <p:sldLayoutId id="2147483791" r:id="rId143"/>
    <p:sldLayoutId id="2147483792" r:id="rId144"/>
    <p:sldLayoutId id="2147483793" r:id="rId145"/>
    <p:sldLayoutId id="2147483794" r:id="rId146"/>
    <p:sldLayoutId id="2147483795" r:id="rId147"/>
    <p:sldLayoutId id="2147483796" r:id="rId148"/>
    <p:sldLayoutId id="2147483797" r:id="rId149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4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8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3.png"/><Relationship Id="rId4" Type="http://schemas.openxmlformats.org/officeDocument/2006/relationships/image" Target="../media/image42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285720" y="1000108"/>
            <a:ext cx="8653462" cy="2058991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ru-RU" sz="72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</a:rPr>
              <a:t>Работа с таблицей </a:t>
            </a:r>
            <a:r>
              <a:rPr lang="en-US" sz="72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</a:rPr>
              <a:t/>
            </a:r>
            <a:br>
              <a:rPr lang="en-US" sz="72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</a:rPr>
            </a:br>
            <a:r>
              <a:rPr lang="ru-RU" sz="72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</a:rPr>
              <a:t>(</a:t>
            </a:r>
            <a:r>
              <a:rPr lang="sq-AL" sz="72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</a:rPr>
              <a:t>MS Access)</a:t>
            </a:r>
            <a:endParaRPr lang="ru-RU" sz="7200" b="1" cap="all" dirty="0" smtClean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</a:endParaRPr>
          </a:p>
        </p:txBody>
      </p:sp>
      <p:pic>
        <p:nvPicPr>
          <p:cNvPr id="25604" name="Picture 4" descr="https://i.ytimg.com/vi/mBtMPctv4MQ/maxresdefaul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85918" y="3214686"/>
            <a:ext cx="5588039" cy="314327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9144000" cy="773113"/>
          </a:xfrm>
        </p:spPr>
        <p:txBody>
          <a:bodyPr>
            <a:noAutofit/>
          </a:bodyPr>
          <a:lstStyle/>
          <a:p>
            <a:r>
              <a:rPr lang="ru-RU" sz="6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Фильтрация</a:t>
            </a:r>
          </a:p>
        </p:txBody>
      </p:sp>
      <p:sp>
        <p:nvSpPr>
          <p:cNvPr id="64516" name="Rectangle 5"/>
          <p:cNvSpPr>
            <a:spLocks noChangeArrowheads="1"/>
          </p:cNvSpPr>
          <p:nvPr/>
        </p:nvSpPr>
        <p:spPr bwMode="auto">
          <a:xfrm>
            <a:off x="938213" y="989013"/>
            <a:ext cx="7843837" cy="841375"/>
          </a:xfrm>
          <a:prstGeom prst="rect">
            <a:avLst/>
          </a:prstGeom>
          <a:noFill/>
          <a:ln w="25400">
            <a:noFill/>
            <a:miter lim="800000"/>
            <a:headEnd/>
            <a:tailEnd type="none" w="med" len="lg"/>
          </a:ln>
        </p:spPr>
        <p:txBody>
          <a:bodyPr/>
          <a:lstStyle/>
          <a:p>
            <a:pPr marL="180975" indent="-180975">
              <a:spcBef>
                <a:spcPts val="300"/>
              </a:spcBef>
              <a:buClr>
                <a:srgbClr val="FF0000"/>
              </a:buClr>
              <a:buFont typeface="Wingdings" pitchFamily="2" charset="2"/>
              <a:buChar char="§"/>
            </a:pPr>
            <a:r>
              <a:rPr lang="ru-RU" sz="2800" dirty="0"/>
              <a:t>с таблицей хранится только один фильтр</a:t>
            </a:r>
          </a:p>
          <a:p>
            <a:pPr marL="180975" indent="-180975">
              <a:spcBef>
                <a:spcPts val="300"/>
              </a:spcBef>
              <a:buClr>
                <a:srgbClr val="FF0000"/>
              </a:buClr>
              <a:buFont typeface="Wingdings" pitchFamily="2" charset="2"/>
              <a:buChar char="§"/>
            </a:pPr>
            <a:r>
              <a:rPr lang="ru-RU" sz="2800" dirty="0"/>
              <a:t>не все условия можно записать</a:t>
            </a:r>
          </a:p>
        </p:txBody>
      </p:sp>
      <p:grpSp>
        <p:nvGrpSpPr>
          <p:cNvPr id="2" name="Group 12"/>
          <p:cNvGrpSpPr>
            <a:grpSpLocks noChangeAspect="1"/>
          </p:cNvGrpSpPr>
          <p:nvPr/>
        </p:nvGrpSpPr>
        <p:grpSpPr bwMode="auto">
          <a:xfrm>
            <a:off x="515938" y="1014413"/>
            <a:ext cx="376237" cy="395287"/>
            <a:chOff x="552" y="2523"/>
            <a:chExt cx="1728" cy="1728"/>
          </a:xfrm>
        </p:grpSpPr>
        <p:sp>
          <p:nvSpPr>
            <p:cNvPr id="64522" name="Oval 13"/>
            <p:cNvSpPr>
              <a:spLocks noChangeAspect="1" noChangeArrowheads="1"/>
            </p:cNvSpPr>
            <p:nvPr/>
          </p:nvSpPr>
          <p:spPr bwMode="auto">
            <a:xfrm>
              <a:off x="552" y="2523"/>
              <a:ext cx="1728" cy="1728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 sz="2400"/>
            </a:p>
          </p:txBody>
        </p:sp>
        <p:sp>
          <p:nvSpPr>
            <p:cNvPr id="64523" name="Rectangle 14"/>
            <p:cNvSpPr>
              <a:spLocks noChangeAspect="1" noChangeArrowheads="1"/>
            </p:cNvSpPr>
            <p:nvPr/>
          </p:nvSpPr>
          <p:spPr bwMode="auto">
            <a:xfrm>
              <a:off x="774" y="3183"/>
              <a:ext cx="1299" cy="423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 sz="2400"/>
            </a:p>
          </p:txBody>
        </p:sp>
      </p:grpSp>
      <p:sp>
        <p:nvSpPr>
          <p:cNvPr id="13" name="AutoShape 162"/>
          <p:cNvSpPr>
            <a:spLocks noChangeArrowheads="1"/>
          </p:cNvSpPr>
          <p:nvPr/>
        </p:nvSpPr>
        <p:spPr bwMode="auto">
          <a:xfrm>
            <a:off x="6215074" y="1928802"/>
            <a:ext cx="2098675" cy="428625"/>
          </a:xfrm>
          <a:prstGeom prst="wedgeRoundRectCallout">
            <a:avLst>
              <a:gd name="adj1" fmla="val -58211"/>
              <a:gd name="adj2" fmla="val -98680"/>
              <a:gd name="adj3" fmla="val 16667"/>
            </a:avLst>
          </a:prstGeom>
          <a:ln>
            <a:headEnd/>
            <a:tailEnd type="none" w="med" len="lg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tIns="72000" anchor="ctr"/>
          <a:lstStyle/>
          <a:p>
            <a:pPr algn="ctr">
              <a:lnSpc>
                <a:spcPct val="80000"/>
              </a:lnSpc>
              <a:defRPr/>
            </a:pPr>
            <a:r>
              <a:rPr lang="ru-RU" sz="2400" dirty="0"/>
              <a:t>какие нельзя?</a:t>
            </a:r>
          </a:p>
        </p:txBody>
      </p:sp>
      <p:grpSp>
        <p:nvGrpSpPr>
          <p:cNvPr id="3" name="Group 309"/>
          <p:cNvGrpSpPr>
            <a:grpSpLocks/>
          </p:cNvGrpSpPr>
          <p:nvPr/>
        </p:nvGrpSpPr>
        <p:grpSpPr bwMode="auto">
          <a:xfrm>
            <a:off x="928662" y="2500306"/>
            <a:ext cx="7327899" cy="663575"/>
            <a:chOff x="431" y="2713"/>
            <a:chExt cx="4616" cy="418"/>
          </a:xfrm>
        </p:grpSpPr>
        <p:sp>
          <p:nvSpPr>
            <p:cNvPr id="15" name="Text Box 307"/>
            <p:cNvSpPr txBox="1">
              <a:spLocks noChangeArrowheads="1"/>
            </p:cNvSpPr>
            <p:nvPr/>
          </p:nvSpPr>
          <p:spPr bwMode="auto">
            <a:xfrm>
              <a:off x="725" y="2780"/>
              <a:ext cx="4322" cy="330"/>
            </a:xfrm>
            <a:prstGeom prst="rect">
              <a:avLst/>
            </a:prstGeom>
            <a:ln>
              <a:headEnd/>
              <a:tailEnd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wrap="square">
              <a:spAutoFit/>
            </a:bodyPr>
            <a:lstStyle/>
            <a:p>
              <a:pPr marL="180975" indent="-180975" eaLnBrk="0" hangingPunct="0">
                <a:spcBef>
                  <a:spcPct val="50000"/>
                </a:spcBef>
                <a:defRPr/>
              </a:pPr>
              <a:r>
                <a:rPr lang="ru-RU" sz="2800" dirty="0"/>
                <a:t>  Для сложных случаев – запросы!</a:t>
              </a:r>
            </a:p>
          </p:txBody>
        </p:sp>
        <p:sp>
          <p:nvSpPr>
            <p:cNvPr id="16" name="Oval 308"/>
            <p:cNvSpPr>
              <a:spLocks noChangeArrowheads="1"/>
            </p:cNvSpPr>
            <p:nvPr/>
          </p:nvSpPr>
          <p:spPr bwMode="auto">
            <a:xfrm>
              <a:off x="431" y="2713"/>
              <a:ext cx="409" cy="418"/>
            </a:xfrm>
            <a:prstGeom prst="ellipse">
              <a:avLst/>
            </a:prstGeom>
            <a:ln>
              <a:headEnd/>
              <a:tailEnd/>
            </a:ln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 algn="ctr" eaLnBrk="0" hangingPunct="0">
                <a:defRPr/>
              </a:pPr>
              <a:r>
                <a:rPr lang="ru-RU" sz="4400" dirty="0">
                  <a:solidFill>
                    <a:schemeClr val="bg1"/>
                  </a:solidFill>
                  <a:latin typeface="Arial Black" pitchFamily="34" charset="0"/>
                </a:rPr>
                <a:t>!</a:t>
              </a:r>
            </a:p>
          </p:txBody>
        </p:sp>
      </p:grpSp>
      <p:pic>
        <p:nvPicPr>
          <p:cNvPr id="16390" name="Picture 6" descr="https://myeditor.ru/wp-content/uploads/6/f/c/6fc5b063006c4e70f5c50289ebe2a879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428992" y="3500438"/>
            <a:ext cx="2928958" cy="292895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8929718" cy="773113"/>
          </a:xfrm>
        </p:spPr>
        <p:txBody>
          <a:bodyPr>
            <a:no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r>
              <a:rPr lang="ru-RU" sz="7200" b="1" dirty="0" smtClean="0">
                <a:ln/>
                <a:solidFill>
                  <a:schemeClr val="accent3"/>
                </a:solidFill>
              </a:rPr>
              <a:t>Задача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428596" y="1000108"/>
            <a:ext cx="590899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800" kern="0" dirty="0">
                <a:solidFill>
                  <a:srgbClr val="000000"/>
                </a:solidFill>
                <a:latin typeface="Arial"/>
                <a:ea typeface="+mj-ea"/>
                <a:cs typeface="+mj-cs"/>
              </a:rPr>
              <a:t>В чём разница между фильтрами:</a:t>
            </a:r>
            <a:endParaRPr lang="ru-RU" sz="1600" dirty="0">
              <a:latin typeface="Arial" pitchFamily="34" charset="0"/>
            </a:endParaRPr>
          </a:p>
        </p:txBody>
      </p:sp>
      <p:sp>
        <p:nvSpPr>
          <p:cNvPr id="65541" name="Rectangle 1"/>
          <p:cNvSpPr>
            <a:spLocks noChangeArrowheads="1"/>
          </p:cNvSpPr>
          <p:nvPr/>
        </p:nvSpPr>
        <p:spPr bwMode="auto">
          <a:xfrm>
            <a:off x="714348" y="1643050"/>
            <a:ext cx="7896225" cy="3539430"/>
          </a:xfrm>
          <a:prstGeom prst="rect">
            <a:avLst/>
          </a:prstGeom>
          <a:noFill/>
          <a:ln w="12700">
            <a:noFill/>
            <a:miter lim="800000"/>
            <a:headEnd/>
            <a:tailEnd type="none" w="lg" len="lg"/>
          </a:ln>
        </p:spPr>
        <p:txBody>
          <a:bodyPr anchor="ctr">
            <a:spAutoFit/>
          </a:bodyPr>
          <a:lstStyle/>
          <a:p>
            <a:pPr marL="361950" indent="-361950" eaLnBrk="0" hangingPunct="0"/>
            <a:r>
              <a:rPr lang="ru-RU" sz="2800" dirty="0">
                <a:ea typeface="Times New Roman" pitchFamily="18" charset="0"/>
                <a:cs typeface="Courier New" pitchFamily="49" charset="0"/>
              </a:rPr>
              <a:t>а) </a:t>
            </a:r>
            <a:r>
              <a:rPr lang="ru-RU" sz="2800" b="1" dirty="0">
                <a:latin typeface="Courier New" pitchFamily="49" charset="0"/>
                <a:ea typeface="Times New Roman" pitchFamily="18" charset="0"/>
                <a:cs typeface="Courier New" pitchFamily="49" charset="0"/>
              </a:rPr>
              <a:t>Предмет</a:t>
            </a:r>
            <a:r>
              <a:rPr lang="ru-RU" sz="2800" b="1" dirty="0">
                <a:latin typeface="Calibri" pitchFamily="34" charset="0"/>
                <a:ea typeface="Times New Roman" pitchFamily="18" charset="0"/>
                <a:cs typeface="Courier New" pitchFamily="49" charset="0"/>
              </a:rPr>
              <a:t> </a:t>
            </a:r>
            <a:r>
              <a:rPr lang="ru-RU" sz="2800" b="1" dirty="0">
                <a:latin typeface="Courier New" pitchFamily="49" charset="0"/>
                <a:ea typeface="Times New Roman" pitchFamily="18" charset="0"/>
                <a:cs typeface="Courier New" pitchFamily="49" charset="0"/>
              </a:rPr>
              <a:t>=</a:t>
            </a:r>
            <a:r>
              <a:rPr lang="ru-RU" sz="2800" b="1" dirty="0">
                <a:latin typeface="Calibri" pitchFamily="34" charset="0"/>
                <a:ea typeface="Times New Roman" pitchFamily="18" charset="0"/>
                <a:cs typeface="Courier New" pitchFamily="49" charset="0"/>
              </a:rPr>
              <a:t> </a:t>
            </a:r>
            <a:r>
              <a:rPr lang="ru-RU" sz="2800" b="1" dirty="0">
                <a:latin typeface="Courier New" pitchFamily="49" charset="0"/>
                <a:ea typeface="Times New Roman" pitchFamily="18" charset="0"/>
                <a:cs typeface="Courier New" pitchFamily="49" charset="0"/>
              </a:rPr>
              <a:t>'Математика' AND Класс</a:t>
            </a:r>
            <a:r>
              <a:rPr lang="ru-RU" sz="2800" b="1" dirty="0">
                <a:latin typeface="Calibri" pitchFamily="34" charset="0"/>
                <a:ea typeface="Times New Roman" pitchFamily="18" charset="0"/>
                <a:cs typeface="Courier New" pitchFamily="49" charset="0"/>
              </a:rPr>
              <a:t> </a:t>
            </a:r>
            <a:r>
              <a:rPr lang="ru-RU" sz="2800" b="1" dirty="0">
                <a:latin typeface="Courier New" pitchFamily="49" charset="0"/>
                <a:ea typeface="Times New Roman" pitchFamily="18" charset="0"/>
                <a:cs typeface="Courier New" pitchFamily="49" charset="0"/>
              </a:rPr>
              <a:t>=</a:t>
            </a:r>
            <a:r>
              <a:rPr lang="ru-RU" sz="2800" b="1" dirty="0">
                <a:latin typeface="Calibri" pitchFamily="34" charset="0"/>
                <a:ea typeface="Times New Roman" pitchFamily="18" charset="0"/>
                <a:cs typeface="Courier New" pitchFamily="49" charset="0"/>
              </a:rPr>
              <a:t> </a:t>
            </a:r>
            <a:r>
              <a:rPr lang="ru-RU" sz="2800" b="1" dirty="0">
                <a:latin typeface="Courier New" pitchFamily="49" charset="0"/>
                <a:ea typeface="Times New Roman" pitchFamily="18" charset="0"/>
                <a:cs typeface="Courier New" pitchFamily="49" charset="0"/>
              </a:rPr>
              <a:t>2 </a:t>
            </a:r>
            <a:br>
              <a:rPr lang="ru-RU" sz="2800" b="1" dirty="0">
                <a:latin typeface="Courier New" pitchFamily="49" charset="0"/>
                <a:ea typeface="Times New Roman" pitchFamily="18" charset="0"/>
                <a:cs typeface="Courier New" pitchFamily="49" charset="0"/>
              </a:rPr>
            </a:br>
            <a:r>
              <a:rPr lang="ru-RU" sz="2800" b="1" dirty="0">
                <a:latin typeface="Courier New" pitchFamily="49" charset="0"/>
                <a:ea typeface="Times New Roman" pitchFamily="18" charset="0"/>
                <a:cs typeface="Courier New" pitchFamily="49" charset="0"/>
              </a:rPr>
              <a:t>OR Год издания</a:t>
            </a:r>
            <a:r>
              <a:rPr lang="ru-RU" sz="2800" b="1" dirty="0">
                <a:latin typeface="Calibri" pitchFamily="34" charset="0"/>
                <a:ea typeface="Times New Roman" pitchFamily="18" charset="0"/>
                <a:cs typeface="Courier New" pitchFamily="49" charset="0"/>
              </a:rPr>
              <a:t> </a:t>
            </a:r>
            <a:r>
              <a:rPr lang="ru-RU" sz="2800" b="1" dirty="0">
                <a:latin typeface="Courier New" pitchFamily="49" charset="0"/>
                <a:ea typeface="Times New Roman" pitchFamily="18" charset="0"/>
                <a:cs typeface="Courier New" pitchFamily="49" charset="0"/>
              </a:rPr>
              <a:t>&gt;</a:t>
            </a:r>
            <a:r>
              <a:rPr lang="ru-RU" sz="2800" b="1" dirty="0">
                <a:latin typeface="Calibri" pitchFamily="34" charset="0"/>
                <a:ea typeface="Times New Roman" pitchFamily="18" charset="0"/>
                <a:cs typeface="Courier New" pitchFamily="49" charset="0"/>
              </a:rPr>
              <a:t> </a:t>
            </a:r>
            <a:r>
              <a:rPr lang="ru-RU" sz="2800" b="1" dirty="0">
                <a:latin typeface="Courier New" pitchFamily="49" charset="0"/>
                <a:ea typeface="Times New Roman" pitchFamily="18" charset="0"/>
                <a:cs typeface="Courier New" pitchFamily="49" charset="0"/>
              </a:rPr>
              <a:t>2009</a:t>
            </a:r>
            <a:endParaRPr lang="ru-RU" sz="2800" dirty="0">
              <a:ea typeface="Times New Roman" pitchFamily="18" charset="0"/>
              <a:cs typeface="Courier New" pitchFamily="49" charset="0"/>
            </a:endParaRPr>
          </a:p>
          <a:p>
            <a:pPr marL="361950" indent="-361950" eaLnBrk="0" hangingPunct="0"/>
            <a:r>
              <a:rPr lang="ru-RU" sz="2800" dirty="0">
                <a:ea typeface="Times New Roman" pitchFamily="18" charset="0"/>
                <a:cs typeface="Courier New" pitchFamily="49" charset="0"/>
              </a:rPr>
              <a:t>б) </a:t>
            </a:r>
            <a:r>
              <a:rPr lang="ru-RU" sz="2800" b="1" dirty="0">
                <a:latin typeface="Courier New" pitchFamily="49" charset="0"/>
                <a:ea typeface="Times New Roman" pitchFamily="18" charset="0"/>
                <a:cs typeface="Courier New" pitchFamily="49" charset="0"/>
              </a:rPr>
              <a:t>Предмет</a:t>
            </a:r>
            <a:r>
              <a:rPr lang="ru-RU" sz="2800" b="1" dirty="0">
                <a:latin typeface="Calibri" pitchFamily="34" charset="0"/>
                <a:ea typeface="Times New Roman" pitchFamily="18" charset="0"/>
                <a:cs typeface="Courier New" pitchFamily="49" charset="0"/>
              </a:rPr>
              <a:t> </a:t>
            </a:r>
            <a:r>
              <a:rPr lang="ru-RU" sz="2800" b="1" dirty="0">
                <a:latin typeface="Courier New" pitchFamily="49" charset="0"/>
                <a:ea typeface="Times New Roman" pitchFamily="18" charset="0"/>
                <a:cs typeface="Courier New" pitchFamily="49" charset="0"/>
              </a:rPr>
              <a:t>=</a:t>
            </a:r>
            <a:r>
              <a:rPr lang="ru-RU" sz="2800" b="1" dirty="0">
                <a:latin typeface="Calibri" pitchFamily="34" charset="0"/>
                <a:ea typeface="Times New Roman" pitchFamily="18" charset="0"/>
                <a:cs typeface="Courier New" pitchFamily="49" charset="0"/>
              </a:rPr>
              <a:t> </a:t>
            </a:r>
            <a:r>
              <a:rPr lang="ru-RU" sz="2800" b="1" dirty="0">
                <a:latin typeface="Courier New" pitchFamily="49" charset="0"/>
                <a:ea typeface="Times New Roman" pitchFamily="18" charset="0"/>
                <a:cs typeface="Courier New" pitchFamily="49" charset="0"/>
              </a:rPr>
              <a:t>'Математика' </a:t>
            </a:r>
            <a:r>
              <a:rPr lang="en-US" sz="2800" b="1" dirty="0">
                <a:latin typeface="Courier New" pitchFamily="49" charset="0"/>
                <a:ea typeface="Times New Roman" pitchFamily="18" charset="0"/>
                <a:cs typeface="Courier New" pitchFamily="49" charset="0"/>
              </a:rPr>
              <a:t>OR</a:t>
            </a:r>
            <a:r>
              <a:rPr lang="ru-RU" sz="2800" b="1" dirty="0">
                <a:latin typeface="Courier New" pitchFamily="49" charset="0"/>
                <a:ea typeface="Times New Roman" pitchFamily="18" charset="0"/>
                <a:cs typeface="Courier New" pitchFamily="49" charset="0"/>
              </a:rPr>
              <a:t> Класс</a:t>
            </a:r>
            <a:r>
              <a:rPr lang="ru-RU" sz="2800" b="1" dirty="0">
                <a:latin typeface="Calibri" pitchFamily="34" charset="0"/>
                <a:ea typeface="Times New Roman" pitchFamily="18" charset="0"/>
                <a:cs typeface="Courier New" pitchFamily="49" charset="0"/>
              </a:rPr>
              <a:t> </a:t>
            </a:r>
            <a:r>
              <a:rPr lang="ru-RU" sz="2800" b="1" dirty="0">
                <a:latin typeface="Courier New" pitchFamily="49" charset="0"/>
                <a:ea typeface="Times New Roman" pitchFamily="18" charset="0"/>
                <a:cs typeface="Courier New" pitchFamily="49" charset="0"/>
              </a:rPr>
              <a:t>=</a:t>
            </a:r>
            <a:r>
              <a:rPr lang="ru-RU" sz="2800" b="1" dirty="0">
                <a:latin typeface="Calibri" pitchFamily="34" charset="0"/>
                <a:ea typeface="Times New Roman" pitchFamily="18" charset="0"/>
                <a:cs typeface="Courier New" pitchFamily="49" charset="0"/>
              </a:rPr>
              <a:t> </a:t>
            </a:r>
            <a:r>
              <a:rPr lang="ru-RU" sz="2800" b="1" dirty="0">
                <a:latin typeface="Courier New" pitchFamily="49" charset="0"/>
                <a:ea typeface="Times New Roman" pitchFamily="18" charset="0"/>
                <a:cs typeface="Courier New" pitchFamily="49" charset="0"/>
              </a:rPr>
              <a:t>2 </a:t>
            </a:r>
            <a:br>
              <a:rPr lang="ru-RU" sz="2800" b="1" dirty="0">
                <a:latin typeface="Courier New" pitchFamily="49" charset="0"/>
                <a:ea typeface="Times New Roman" pitchFamily="18" charset="0"/>
                <a:cs typeface="Courier New" pitchFamily="49" charset="0"/>
              </a:rPr>
            </a:br>
            <a:r>
              <a:rPr lang="ru-RU" sz="2800" b="1" dirty="0">
                <a:latin typeface="Courier New" pitchFamily="49" charset="0"/>
                <a:ea typeface="Times New Roman" pitchFamily="18" charset="0"/>
                <a:cs typeface="Courier New" pitchFamily="49" charset="0"/>
              </a:rPr>
              <a:t>AND Год издания</a:t>
            </a:r>
            <a:r>
              <a:rPr lang="ru-RU" sz="2800" b="1" dirty="0">
                <a:latin typeface="Calibri" pitchFamily="34" charset="0"/>
                <a:ea typeface="Times New Roman" pitchFamily="18" charset="0"/>
                <a:cs typeface="Courier New" pitchFamily="49" charset="0"/>
              </a:rPr>
              <a:t> </a:t>
            </a:r>
            <a:r>
              <a:rPr lang="ru-RU" sz="2800" b="1" dirty="0">
                <a:latin typeface="Courier New" pitchFamily="49" charset="0"/>
                <a:ea typeface="Times New Roman" pitchFamily="18" charset="0"/>
                <a:cs typeface="Courier New" pitchFamily="49" charset="0"/>
              </a:rPr>
              <a:t>&gt;</a:t>
            </a:r>
            <a:r>
              <a:rPr lang="ru-RU" sz="2800" b="1" dirty="0">
                <a:latin typeface="Calibri" pitchFamily="34" charset="0"/>
                <a:ea typeface="Times New Roman" pitchFamily="18" charset="0"/>
                <a:cs typeface="Courier New" pitchFamily="49" charset="0"/>
              </a:rPr>
              <a:t> </a:t>
            </a:r>
            <a:r>
              <a:rPr lang="ru-RU" sz="2800" b="1" dirty="0">
                <a:latin typeface="Courier New" pitchFamily="49" charset="0"/>
                <a:ea typeface="Times New Roman" pitchFamily="18" charset="0"/>
                <a:cs typeface="Courier New" pitchFamily="49" charset="0"/>
              </a:rPr>
              <a:t>2009</a:t>
            </a:r>
            <a:endParaRPr lang="ru-RU" sz="2800" dirty="0">
              <a:ea typeface="Times New Roman" pitchFamily="18" charset="0"/>
              <a:cs typeface="Courier New" pitchFamily="49" charset="0"/>
            </a:endParaRPr>
          </a:p>
          <a:p>
            <a:pPr marL="361950" indent="-361950" eaLnBrk="0" hangingPunct="0"/>
            <a:r>
              <a:rPr lang="ru-RU" sz="2800" dirty="0">
                <a:ea typeface="Times New Roman" pitchFamily="18" charset="0"/>
                <a:cs typeface="Courier New" pitchFamily="49" charset="0"/>
              </a:rPr>
              <a:t>в) </a:t>
            </a:r>
            <a:r>
              <a:rPr lang="ru-RU" sz="2800" b="1" dirty="0">
                <a:latin typeface="Courier New" pitchFamily="49" charset="0"/>
                <a:ea typeface="Times New Roman" pitchFamily="18" charset="0"/>
                <a:cs typeface="Courier New" pitchFamily="49" charset="0"/>
              </a:rPr>
              <a:t>Предмет</a:t>
            </a:r>
            <a:r>
              <a:rPr lang="ru-RU" sz="2800" b="1" dirty="0">
                <a:latin typeface="Calibri" pitchFamily="34" charset="0"/>
                <a:ea typeface="Times New Roman" pitchFamily="18" charset="0"/>
                <a:cs typeface="Courier New" pitchFamily="49" charset="0"/>
              </a:rPr>
              <a:t> </a:t>
            </a:r>
            <a:r>
              <a:rPr lang="ru-RU" sz="2800" b="1" dirty="0">
                <a:latin typeface="Courier New" pitchFamily="49" charset="0"/>
                <a:ea typeface="Times New Roman" pitchFamily="18" charset="0"/>
                <a:cs typeface="Courier New" pitchFamily="49" charset="0"/>
              </a:rPr>
              <a:t>=</a:t>
            </a:r>
            <a:r>
              <a:rPr lang="ru-RU" sz="2800" b="1" dirty="0">
                <a:latin typeface="Calibri" pitchFamily="34" charset="0"/>
                <a:ea typeface="Times New Roman" pitchFamily="18" charset="0"/>
                <a:cs typeface="Courier New" pitchFamily="49" charset="0"/>
              </a:rPr>
              <a:t> </a:t>
            </a:r>
            <a:r>
              <a:rPr lang="ru-RU" sz="2800" b="1" dirty="0">
                <a:latin typeface="Courier New" pitchFamily="49" charset="0"/>
                <a:ea typeface="Times New Roman" pitchFamily="18" charset="0"/>
                <a:cs typeface="Courier New" pitchFamily="49" charset="0"/>
              </a:rPr>
              <a:t>'Математика' </a:t>
            </a:r>
            <a:r>
              <a:rPr lang="en-US" sz="2800" b="1" dirty="0">
                <a:latin typeface="Courier New" pitchFamily="49" charset="0"/>
                <a:ea typeface="Times New Roman" pitchFamily="18" charset="0"/>
                <a:cs typeface="Courier New" pitchFamily="49" charset="0"/>
              </a:rPr>
              <a:t>OR</a:t>
            </a:r>
            <a:r>
              <a:rPr lang="ru-RU" sz="2800" b="1" dirty="0">
                <a:latin typeface="Courier New" pitchFamily="49" charset="0"/>
                <a:ea typeface="Times New Roman" pitchFamily="18" charset="0"/>
                <a:cs typeface="Courier New" pitchFamily="49" charset="0"/>
              </a:rPr>
              <a:t> Год издания</a:t>
            </a:r>
            <a:r>
              <a:rPr lang="ru-RU" sz="2800" b="1" dirty="0">
                <a:latin typeface="Calibri" pitchFamily="34" charset="0"/>
                <a:ea typeface="Times New Roman" pitchFamily="18" charset="0"/>
                <a:cs typeface="Courier New" pitchFamily="49" charset="0"/>
              </a:rPr>
              <a:t> </a:t>
            </a:r>
            <a:r>
              <a:rPr lang="ru-RU" sz="2800" b="1" dirty="0">
                <a:latin typeface="Courier New" pitchFamily="49" charset="0"/>
                <a:ea typeface="Times New Roman" pitchFamily="18" charset="0"/>
                <a:cs typeface="Courier New" pitchFamily="49" charset="0"/>
              </a:rPr>
              <a:t>&gt;</a:t>
            </a:r>
            <a:r>
              <a:rPr lang="ru-RU" sz="2800" b="1" dirty="0">
                <a:latin typeface="Calibri" pitchFamily="34" charset="0"/>
                <a:ea typeface="Times New Roman" pitchFamily="18" charset="0"/>
                <a:cs typeface="Courier New" pitchFamily="49" charset="0"/>
              </a:rPr>
              <a:t> </a:t>
            </a:r>
            <a:r>
              <a:rPr lang="ru-RU" sz="2800" b="1" dirty="0">
                <a:latin typeface="Courier New" pitchFamily="49" charset="0"/>
                <a:ea typeface="Times New Roman" pitchFamily="18" charset="0"/>
                <a:cs typeface="Courier New" pitchFamily="49" charset="0"/>
              </a:rPr>
              <a:t>2009 AND Класс</a:t>
            </a:r>
            <a:r>
              <a:rPr lang="ru-RU" sz="2800" b="1" dirty="0">
                <a:latin typeface="Calibri" pitchFamily="34" charset="0"/>
                <a:ea typeface="Times New Roman" pitchFamily="18" charset="0"/>
                <a:cs typeface="Courier New" pitchFamily="49" charset="0"/>
              </a:rPr>
              <a:t> </a:t>
            </a:r>
            <a:r>
              <a:rPr lang="ru-RU" sz="2800" b="1" dirty="0">
                <a:latin typeface="Courier New" pitchFamily="49" charset="0"/>
                <a:ea typeface="Times New Roman" pitchFamily="18" charset="0"/>
                <a:cs typeface="Courier New" pitchFamily="49" charset="0"/>
              </a:rPr>
              <a:t>=</a:t>
            </a:r>
            <a:r>
              <a:rPr lang="ru-RU" sz="2800" b="1" dirty="0">
                <a:latin typeface="Calibri" pitchFamily="34" charset="0"/>
                <a:ea typeface="Times New Roman" pitchFamily="18" charset="0"/>
                <a:cs typeface="Courier New" pitchFamily="49" charset="0"/>
              </a:rPr>
              <a:t> </a:t>
            </a:r>
            <a:r>
              <a:rPr lang="ru-RU" sz="2800" b="1" dirty="0">
                <a:latin typeface="Courier New" pitchFamily="49" charset="0"/>
                <a:ea typeface="Times New Roman" pitchFamily="18" charset="0"/>
                <a:cs typeface="Courier New" pitchFamily="49" charset="0"/>
              </a:rPr>
              <a:t>2 </a:t>
            </a:r>
            <a:endParaRPr lang="ru-RU" sz="2800" dirty="0">
              <a:ea typeface="Times New Roman" pitchFamily="18" charset="0"/>
              <a:cs typeface="Courier New" pitchFamily="49" charset="0"/>
            </a:endParaRPr>
          </a:p>
          <a:p>
            <a:pPr marL="361950" indent="-361950" eaLnBrk="0" hangingPunct="0"/>
            <a:r>
              <a:rPr lang="ru-RU" sz="2800" dirty="0">
                <a:ea typeface="Times New Roman" pitchFamily="18" charset="0"/>
                <a:cs typeface="Courier New" pitchFamily="49" charset="0"/>
              </a:rPr>
              <a:t>г) </a:t>
            </a:r>
            <a:r>
              <a:rPr lang="ru-RU" sz="2800" b="1" dirty="0">
                <a:latin typeface="Courier New" pitchFamily="49" charset="0"/>
                <a:ea typeface="Times New Roman" pitchFamily="18" charset="0"/>
                <a:cs typeface="Courier New" pitchFamily="49" charset="0"/>
              </a:rPr>
              <a:t>Предмет</a:t>
            </a:r>
            <a:r>
              <a:rPr lang="ru-RU" sz="2800" b="1" dirty="0">
                <a:latin typeface="Calibri" pitchFamily="34" charset="0"/>
                <a:ea typeface="Times New Roman" pitchFamily="18" charset="0"/>
                <a:cs typeface="Courier New" pitchFamily="49" charset="0"/>
              </a:rPr>
              <a:t> </a:t>
            </a:r>
            <a:r>
              <a:rPr lang="ru-RU" sz="2800" b="1" dirty="0">
                <a:latin typeface="Courier New" pitchFamily="49" charset="0"/>
                <a:ea typeface="Times New Roman" pitchFamily="18" charset="0"/>
                <a:cs typeface="Courier New" pitchFamily="49" charset="0"/>
              </a:rPr>
              <a:t>=</a:t>
            </a:r>
            <a:r>
              <a:rPr lang="ru-RU" sz="2800" b="1" dirty="0">
                <a:latin typeface="Calibri" pitchFamily="34" charset="0"/>
                <a:ea typeface="Times New Roman" pitchFamily="18" charset="0"/>
                <a:cs typeface="Courier New" pitchFamily="49" charset="0"/>
              </a:rPr>
              <a:t> </a:t>
            </a:r>
            <a:r>
              <a:rPr lang="ru-RU" sz="2800" b="1" dirty="0">
                <a:latin typeface="Courier New" pitchFamily="49" charset="0"/>
                <a:ea typeface="Times New Roman" pitchFamily="18" charset="0"/>
                <a:cs typeface="Courier New" pitchFamily="49" charset="0"/>
              </a:rPr>
              <a:t>'Математика' </a:t>
            </a:r>
            <a:r>
              <a:rPr lang="en-US" sz="2800" b="1" dirty="0">
                <a:latin typeface="Courier New" pitchFamily="49" charset="0"/>
                <a:ea typeface="Times New Roman" pitchFamily="18" charset="0"/>
                <a:cs typeface="Courier New" pitchFamily="49" charset="0"/>
              </a:rPr>
              <a:t>AND</a:t>
            </a:r>
            <a:r>
              <a:rPr lang="ru-RU" sz="2800" b="1" dirty="0">
                <a:latin typeface="Courier New" pitchFamily="49" charset="0"/>
                <a:ea typeface="Times New Roman" pitchFamily="18" charset="0"/>
                <a:cs typeface="Courier New" pitchFamily="49" charset="0"/>
              </a:rPr>
              <a:t> Год издания</a:t>
            </a:r>
            <a:r>
              <a:rPr lang="ru-RU" sz="2800" b="1" dirty="0">
                <a:latin typeface="Calibri" pitchFamily="34" charset="0"/>
                <a:ea typeface="Times New Roman" pitchFamily="18" charset="0"/>
                <a:cs typeface="Courier New" pitchFamily="49" charset="0"/>
              </a:rPr>
              <a:t> </a:t>
            </a:r>
            <a:r>
              <a:rPr lang="ru-RU" sz="2800" b="1" dirty="0">
                <a:latin typeface="Courier New" pitchFamily="49" charset="0"/>
                <a:ea typeface="Times New Roman" pitchFamily="18" charset="0"/>
                <a:cs typeface="Courier New" pitchFamily="49" charset="0"/>
              </a:rPr>
              <a:t>&gt;</a:t>
            </a:r>
            <a:r>
              <a:rPr lang="ru-RU" sz="2800" b="1" dirty="0">
                <a:latin typeface="Calibri" pitchFamily="34" charset="0"/>
                <a:ea typeface="Times New Roman" pitchFamily="18" charset="0"/>
                <a:cs typeface="Courier New" pitchFamily="49" charset="0"/>
              </a:rPr>
              <a:t> </a:t>
            </a:r>
            <a:r>
              <a:rPr lang="ru-RU" sz="2800" b="1" dirty="0">
                <a:latin typeface="Courier New" pitchFamily="49" charset="0"/>
                <a:ea typeface="Times New Roman" pitchFamily="18" charset="0"/>
                <a:cs typeface="Courier New" pitchFamily="49" charset="0"/>
              </a:rPr>
              <a:t>2009 </a:t>
            </a:r>
            <a:r>
              <a:rPr lang="en-US" sz="2800" b="1" dirty="0">
                <a:latin typeface="Courier New" pitchFamily="49" charset="0"/>
                <a:ea typeface="Times New Roman" pitchFamily="18" charset="0"/>
                <a:cs typeface="Courier New" pitchFamily="49" charset="0"/>
              </a:rPr>
              <a:t>OR</a:t>
            </a:r>
            <a:r>
              <a:rPr lang="ru-RU" sz="2800" b="1" dirty="0">
                <a:latin typeface="Courier New" pitchFamily="49" charset="0"/>
                <a:ea typeface="Times New Roman" pitchFamily="18" charset="0"/>
                <a:cs typeface="Courier New" pitchFamily="49" charset="0"/>
              </a:rPr>
              <a:t> Класс</a:t>
            </a:r>
            <a:r>
              <a:rPr lang="ru-RU" sz="2800" b="1" dirty="0">
                <a:latin typeface="Calibri" pitchFamily="34" charset="0"/>
                <a:ea typeface="Times New Roman" pitchFamily="18" charset="0"/>
                <a:cs typeface="Courier New" pitchFamily="49" charset="0"/>
              </a:rPr>
              <a:t> </a:t>
            </a:r>
            <a:r>
              <a:rPr lang="ru-RU" sz="2800" b="1" dirty="0">
                <a:latin typeface="Courier New" pitchFamily="49" charset="0"/>
                <a:ea typeface="Times New Roman" pitchFamily="18" charset="0"/>
                <a:cs typeface="Courier New" pitchFamily="49" charset="0"/>
              </a:rPr>
              <a:t>=</a:t>
            </a:r>
            <a:r>
              <a:rPr lang="ru-RU" sz="2800" b="1" dirty="0">
                <a:latin typeface="Calibri" pitchFamily="34" charset="0"/>
                <a:ea typeface="Times New Roman" pitchFamily="18" charset="0"/>
                <a:cs typeface="Courier New" pitchFamily="49" charset="0"/>
              </a:rPr>
              <a:t> </a:t>
            </a:r>
            <a:r>
              <a:rPr lang="ru-RU" sz="2800" b="1" dirty="0">
                <a:latin typeface="Courier New" pitchFamily="49" charset="0"/>
                <a:ea typeface="Times New Roman" pitchFamily="18" charset="0"/>
                <a:cs typeface="Courier New" pitchFamily="49" charset="0"/>
              </a:rPr>
              <a:t>2 </a:t>
            </a:r>
            <a:endParaRPr lang="ru-RU" sz="2800" dirty="0">
              <a:ea typeface="Times New Roman" pitchFamily="18" charset="0"/>
              <a:cs typeface="Courier New" pitchFamily="49" charset="0"/>
            </a:endParaRPr>
          </a:p>
        </p:txBody>
      </p:sp>
      <p:grpSp>
        <p:nvGrpSpPr>
          <p:cNvPr id="2" name="Group 309"/>
          <p:cNvGrpSpPr>
            <a:grpSpLocks/>
          </p:cNvGrpSpPr>
          <p:nvPr/>
        </p:nvGrpSpPr>
        <p:grpSpPr bwMode="auto">
          <a:xfrm>
            <a:off x="857224" y="5429264"/>
            <a:ext cx="7787053" cy="663575"/>
            <a:chOff x="431" y="2713"/>
            <a:chExt cx="4332" cy="418"/>
          </a:xfrm>
        </p:grpSpPr>
        <p:sp>
          <p:nvSpPr>
            <p:cNvPr id="7" name="Text Box 307"/>
            <p:cNvSpPr txBox="1">
              <a:spLocks noChangeArrowheads="1"/>
            </p:cNvSpPr>
            <p:nvPr/>
          </p:nvSpPr>
          <p:spPr bwMode="auto">
            <a:xfrm>
              <a:off x="725" y="2780"/>
              <a:ext cx="4038" cy="330"/>
            </a:xfrm>
            <a:prstGeom prst="rect">
              <a:avLst/>
            </a:prstGeom>
            <a:ln>
              <a:headEnd/>
              <a:tailEnd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wrap="square">
              <a:spAutoFit/>
            </a:bodyPr>
            <a:lstStyle/>
            <a:p>
              <a:pPr marL="180975" indent="-180975" eaLnBrk="0" hangingPunct="0">
                <a:spcBef>
                  <a:spcPct val="50000"/>
                </a:spcBef>
                <a:defRPr/>
              </a:pPr>
              <a:r>
                <a:rPr lang="ru-RU" sz="2800" dirty="0"/>
                <a:t>  Какие фильтры дают одинаковый результат? </a:t>
              </a:r>
            </a:p>
          </p:txBody>
        </p:sp>
        <p:sp>
          <p:nvSpPr>
            <p:cNvPr id="8" name="Oval 308"/>
            <p:cNvSpPr>
              <a:spLocks noChangeArrowheads="1"/>
            </p:cNvSpPr>
            <p:nvPr/>
          </p:nvSpPr>
          <p:spPr bwMode="auto">
            <a:xfrm>
              <a:off x="431" y="2713"/>
              <a:ext cx="409" cy="418"/>
            </a:xfrm>
            <a:prstGeom prst="ellipse">
              <a:avLst/>
            </a:prstGeom>
            <a:ln>
              <a:headEnd/>
              <a:tailEnd/>
            </a:ln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 algn="ctr" eaLnBrk="0" hangingPunct="0">
                <a:defRPr/>
              </a:pPr>
              <a:r>
                <a:rPr lang="en-US" sz="4800" dirty="0">
                  <a:solidFill>
                    <a:schemeClr val="bg1"/>
                  </a:solidFill>
                  <a:latin typeface="Arial Black" pitchFamily="34" charset="0"/>
                </a:rPr>
                <a:t>?</a:t>
              </a:r>
              <a:endParaRPr lang="ru-RU" sz="4800" dirty="0">
                <a:solidFill>
                  <a:schemeClr val="bg1"/>
                </a:solidFill>
                <a:latin typeface="Arial Black" pitchFamily="34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9001156" cy="773113"/>
          </a:xfrm>
        </p:spPr>
        <p:txBody>
          <a:bodyPr>
            <a:no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r>
              <a:rPr lang="ru-RU" sz="4800" b="1" dirty="0" smtClean="0">
                <a:ln/>
                <a:solidFill>
                  <a:schemeClr val="accent3"/>
                </a:solidFill>
              </a:rPr>
              <a:t>Задача</a:t>
            </a: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214281" y="785794"/>
          <a:ext cx="8548719" cy="2267712"/>
        </p:xfrm>
        <a:graphic>
          <a:graphicData uri="http://schemas.openxmlformats.org/drawingml/2006/table">
            <a:tbl>
              <a:tblPr/>
              <a:tblGrid>
                <a:gridCol w="1304702"/>
                <a:gridCol w="584195"/>
                <a:gridCol w="1441014"/>
                <a:gridCol w="1109970"/>
                <a:gridCol w="1148917"/>
                <a:gridCol w="1304702"/>
                <a:gridCol w="1655219"/>
              </a:tblGrid>
              <a:tr h="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Фамилия</a:t>
                      </a: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 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Пол 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Математика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Русский язык 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Химия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Информа</a:t>
                      </a: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-</a:t>
                      </a: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тика 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Биология</a:t>
                      </a: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 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Сомов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м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75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65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70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90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58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Кротов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м</a:t>
                      </a: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83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75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59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87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60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Белочкина</a:t>
                      </a: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ж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55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92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64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65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86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Окунев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м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75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68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72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70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56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Судакова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 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ж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68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70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56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58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60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Щукина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ж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76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58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78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80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85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357158" y="3071810"/>
            <a:ext cx="5013325" cy="4603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400" kern="0" dirty="0">
                <a:solidFill>
                  <a:srgbClr val="000000"/>
                </a:solidFill>
                <a:latin typeface="Arial"/>
                <a:ea typeface="+mj-ea"/>
                <a:cs typeface="+mj-cs"/>
              </a:rPr>
              <a:t>Сколько записей будет отобрано:</a:t>
            </a:r>
            <a:endParaRPr lang="ru-RU" sz="1400" dirty="0">
              <a:latin typeface="Arial" pitchFamily="34" charset="0"/>
            </a:endParaRPr>
          </a:p>
        </p:txBody>
      </p:sp>
      <p:sp>
        <p:nvSpPr>
          <p:cNvPr id="66631" name="Rectangle 1"/>
          <p:cNvSpPr>
            <a:spLocks noChangeArrowheads="1"/>
          </p:cNvSpPr>
          <p:nvPr/>
        </p:nvSpPr>
        <p:spPr bwMode="auto">
          <a:xfrm>
            <a:off x="285720" y="3571876"/>
            <a:ext cx="8543925" cy="2800767"/>
          </a:xfrm>
          <a:prstGeom prst="rect">
            <a:avLst/>
          </a:prstGeom>
          <a:noFill/>
          <a:ln w="12700">
            <a:noFill/>
            <a:miter lim="800000"/>
            <a:headEnd/>
            <a:tailEnd type="none" w="lg" len="lg"/>
          </a:ln>
        </p:spPr>
        <p:txBody>
          <a:bodyPr anchor="ctr">
            <a:spAutoFit/>
          </a:bodyPr>
          <a:lstStyle/>
          <a:p>
            <a:pPr algn="just" eaLnBrk="0" hangingPunct="0"/>
            <a:r>
              <a:rPr lang="ru-RU" sz="2200" b="1" dirty="0">
                <a:latin typeface="Courier New" pitchFamily="49" charset="0"/>
                <a:ea typeface="Times New Roman" pitchFamily="18" charset="0"/>
                <a:cs typeface="Courier New" pitchFamily="49" charset="0"/>
              </a:rPr>
              <a:t>а)Пол</a:t>
            </a:r>
            <a:r>
              <a:rPr lang="ru-RU" sz="2200" b="1" dirty="0">
                <a:ea typeface="Times New Roman" pitchFamily="18" charset="0"/>
                <a:cs typeface="Courier New" pitchFamily="49" charset="0"/>
              </a:rPr>
              <a:t> </a:t>
            </a:r>
            <a:r>
              <a:rPr lang="ru-RU" sz="2200" b="1" dirty="0">
                <a:latin typeface="Courier New" pitchFamily="49" charset="0"/>
                <a:ea typeface="Times New Roman" pitchFamily="18" charset="0"/>
                <a:cs typeface="Courier New" pitchFamily="49" charset="0"/>
              </a:rPr>
              <a:t>=</a:t>
            </a:r>
            <a:r>
              <a:rPr lang="ru-RU" sz="2200" b="1" dirty="0">
                <a:ea typeface="Times New Roman" pitchFamily="18" charset="0"/>
                <a:cs typeface="Courier New" pitchFamily="49" charset="0"/>
              </a:rPr>
              <a:t> </a:t>
            </a:r>
            <a:r>
              <a:rPr lang="ru-RU" sz="2200" b="1" dirty="0">
                <a:latin typeface="Courier New" pitchFamily="49" charset="0"/>
                <a:ea typeface="Times New Roman" pitchFamily="18" charset="0"/>
                <a:cs typeface="Courier New" pitchFamily="49" charset="0"/>
              </a:rPr>
              <a:t>'ж' </a:t>
            </a:r>
            <a:r>
              <a:rPr lang="en-US" sz="2200" b="1" dirty="0">
                <a:latin typeface="Courier New" pitchFamily="49" charset="0"/>
                <a:ea typeface="Times New Roman" pitchFamily="18" charset="0"/>
                <a:cs typeface="Courier New" pitchFamily="49" charset="0"/>
              </a:rPr>
              <a:t>AND</a:t>
            </a:r>
            <a:r>
              <a:rPr lang="ru-RU" sz="2200" b="1" dirty="0">
                <a:latin typeface="Courier New" pitchFamily="49" charset="0"/>
                <a:ea typeface="Times New Roman" pitchFamily="18" charset="0"/>
                <a:cs typeface="Courier New" pitchFamily="49" charset="0"/>
              </a:rPr>
              <a:t> Химия</a:t>
            </a:r>
            <a:r>
              <a:rPr lang="ru-RU" sz="2200" b="1" dirty="0">
                <a:ea typeface="Times New Roman" pitchFamily="18" charset="0"/>
                <a:cs typeface="Courier New" pitchFamily="49" charset="0"/>
              </a:rPr>
              <a:t> </a:t>
            </a:r>
            <a:r>
              <a:rPr lang="ru-RU" sz="2200" b="1" dirty="0">
                <a:latin typeface="Courier New" pitchFamily="49" charset="0"/>
                <a:ea typeface="Times New Roman" pitchFamily="18" charset="0"/>
                <a:cs typeface="Courier New" pitchFamily="49" charset="0"/>
              </a:rPr>
              <a:t>&gt;</a:t>
            </a:r>
            <a:r>
              <a:rPr lang="ru-RU" sz="2200" b="1" dirty="0">
                <a:ea typeface="Times New Roman" pitchFamily="18" charset="0"/>
                <a:cs typeface="Courier New" pitchFamily="49" charset="0"/>
              </a:rPr>
              <a:t> </a:t>
            </a:r>
            <a:r>
              <a:rPr lang="ru-RU" sz="2200" b="1" dirty="0">
                <a:latin typeface="Courier New" pitchFamily="49" charset="0"/>
                <a:ea typeface="Times New Roman" pitchFamily="18" charset="0"/>
                <a:cs typeface="Courier New" pitchFamily="49" charset="0"/>
              </a:rPr>
              <a:t>Биология</a:t>
            </a:r>
          </a:p>
          <a:p>
            <a:pPr algn="just" eaLnBrk="0" hangingPunct="0"/>
            <a:r>
              <a:rPr lang="ru-RU" sz="2200" b="1" dirty="0">
                <a:latin typeface="Courier New" pitchFamily="49" charset="0"/>
                <a:ea typeface="Times New Roman" pitchFamily="18" charset="0"/>
                <a:cs typeface="Courier New" pitchFamily="49" charset="0"/>
              </a:rPr>
              <a:t>б)Пол</a:t>
            </a:r>
            <a:r>
              <a:rPr lang="ru-RU" sz="2200" b="1" dirty="0">
                <a:ea typeface="Times New Roman" pitchFamily="18" charset="0"/>
                <a:cs typeface="Courier New" pitchFamily="49" charset="0"/>
              </a:rPr>
              <a:t> </a:t>
            </a:r>
            <a:r>
              <a:rPr lang="ru-RU" sz="2200" b="1" dirty="0">
                <a:latin typeface="Courier New" pitchFamily="49" charset="0"/>
                <a:ea typeface="Times New Roman" pitchFamily="18" charset="0"/>
                <a:cs typeface="Courier New" pitchFamily="49" charset="0"/>
              </a:rPr>
              <a:t>=</a:t>
            </a:r>
            <a:r>
              <a:rPr lang="ru-RU" sz="2200" b="1" dirty="0">
                <a:ea typeface="Times New Roman" pitchFamily="18" charset="0"/>
                <a:cs typeface="Courier New" pitchFamily="49" charset="0"/>
              </a:rPr>
              <a:t> </a:t>
            </a:r>
            <a:r>
              <a:rPr lang="ru-RU" sz="2200" b="1" dirty="0">
                <a:latin typeface="Courier New" pitchFamily="49" charset="0"/>
                <a:ea typeface="Times New Roman" pitchFamily="18" charset="0"/>
                <a:cs typeface="Courier New" pitchFamily="49" charset="0"/>
              </a:rPr>
              <a:t>'ж' </a:t>
            </a:r>
            <a:r>
              <a:rPr lang="en-US" sz="2200" b="1" dirty="0">
                <a:latin typeface="Courier New" pitchFamily="49" charset="0"/>
                <a:ea typeface="Times New Roman" pitchFamily="18" charset="0"/>
                <a:cs typeface="Courier New" pitchFamily="49" charset="0"/>
              </a:rPr>
              <a:t>OR</a:t>
            </a:r>
            <a:r>
              <a:rPr lang="ru-RU" sz="2200" b="1" dirty="0">
                <a:latin typeface="Courier New" pitchFamily="49" charset="0"/>
                <a:ea typeface="Times New Roman" pitchFamily="18" charset="0"/>
                <a:cs typeface="Courier New" pitchFamily="49" charset="0"/>
              </a:rPr>
              <a:t> Химия</a:t>
            </a:r>
            <a:r>
              <a:rPr lang="ru-RU" sz="2200" b="1" dirty="0">
                <a:ea typeface="Times New Roman" pitchFamily="18" charset="0"/>
                <a:cs typeface="Courier New" pitchFamily="49" charset="0"/>
              </a:rPr>
              <a:t> </a:t>
            </a:r>
            <a:r>
              <a:rPr lang="ru-RU" sz="2200" b="1" dirty="0">
                <a:latin typeface="Courier New" pitchFamily="49" charset="0"/>
                <a:ea typeface="Times New Roman" pitchFamily="18" charset="0"/>
                <a:cs typeface="Courier New" pitchFamily="49" charset="0"/>
              </a:rPr>
              <a:t>&gt;</a:t>
            </a:r>
            <a:r>
              <a:rPr lang="ru-RU" sz="2200" b="1" dirty="0">
                <a:ea typeface="Times New Roman" pitchFamily="18" charset="0"/>
                <a:cs typeface="Courier New" pitchFamily="49" charset="0"/>
              </a:rPr>
              <a:t> </a:t>
            </a:r>
            <a:r>
              <a:rPr lang="ru-RU" sz="2200" b="1" dirty="0">
                <a:latin typeface="Courier New" pitchFamily="49" charset="0"/>
                <a:ea typeface="Times New Roman" pitchFamily="18" charset="0"/>
                <a:cs typeface="Courier New" pitchFamily="49" charset="0"/>
              </a:rPr>
              <a:t>Биология</a:t>
            </a:r>
          </a:p>
          <a:p>
            <a:pPr algn="just" eaLnBrk="0" hangingPunct="0"/>
            <a:r>
              <a:rPr lang="ru-RU" sz="2200" b="1" dirty="0">
                <a:latin typeface="Courier New" pitchFamily="49" charset="0"/>
                <a:ea typeface="Times New Roman" pitchFamily="18" charset="0"/>
                <a:cs typeface="Courier New" pitchFamily="49" charset="0"/>
              </a:rPr>
              <a:t>в)Пол</a:t>
            </a:r>
            <a:r>
              <a:rPr lang="ru-RU" sz="2200" b="1" dirty="0">
                <a:ea typeface="Times New Roman" pitchFamily="18" charset="0"/>
                <a:cs typeface="Courier New" pitchFamily="49" charset="0"/>
              </a:rPr>
              <a:t> </a:t>
            </a:r>
            <a:r>
              <a:rPr lang="ru-RU" sz="2200" b="1" dirty="0">
                <a:latin typeface="Courier New" pitchFamily="49" charset="0"/>
                <a:ea typeface="Times New Roman" pitchFamily="18" charset="0"/>
                <a:cs typeface="Courier New" pitchFamily="49" charset="0"/>
              </a:rPr>
              <a:t>=</a:t>
            </a:r>
            <a:r>
              <a:rPr lang="ru-RU" sz="2200" b="1" dirty="0">
                <a:ea typeface="Times New Roman" pitchFamily="18" charset="0"/>
                <a:cs typeface="Courier New" pitchFamily="49" charset="0"/>
              </a:rPr>
              <a:t> </a:t>
            </a:r>
            <a:r>
              <a:rPr lang="ru-RU" sz="2200" b="1" dirty="0">
                <a:latin typeface="Courier New" pitchFamily="49" charset="0"/>
                <a:ea typeface="Times New Roman" pitchFamily="18" charset="0"/>
                <a:cs typeface="Courier New" pitchFamily="49" charset="0"/>
              </a:rPr>
              <a:t>'м' </a:t>
            </a:r>
            <a:r>
              <a:rPr lang="en-US" sz="2200" b="1" dirty="0">
                <a:latin typeface="Courier New" pitchFamily="49" charset="0"/>
                <a:ea typeface="Times New Roman" pitchFamily="18" charset="0"/>
                <a:cs typeface="Courier New" pitchFamily="49" charset="0"/>
              </a:rPr>
              <a:t>AND</a:t>
            </a:r>
            <a:r>
              <a:rPr lang="ru-RU" sz="2200" b="1" dirty="0">
                <a:latin typeface="Courier New" pitchFamily="49" charset="0"/>
                <a:ea typeface="Times New Roman" pitchFamily="18" charset="0"/>
                <a:cs typeface="Courier New" pitchFamily="49" charset="0"/>
              </a:rPr>
              <a:t> Математика</a:t>
            </a:r>
            <a:r>
              <a:rPr lang="ru-RU" sz="2200" b="1" dirty="0">
                <a:ea typeface="Times New Roman" pitchFamily="18" charset="0"/>
                <a:cs typeface="Courier New" pitchFamily="49" charset="0"/>
              </a:rPr>
              <a:t> </a:t>
            </a:r>
            <a:r>
              <a:rPr lang="ru-RU" sz="2200" b="1" dirty="0">
                <a:latin typeface="Courier New" pitchFamily="49" charset="0"/>
                <a:ea typeface="Times New Roman" pitchFamily="18" charset="0"/>
                <a:cs typeface="Courier New" pitchFamily="49" charset="0"/>
              </a:rPr>
              <a:t>&gt;</a:t>
            </a:r>
            <a:r>
              <a:rPr lang="ru-RU" sz="2200" b="1" dirty="0">
                <a:ea typeface="Times New Roman" pitchFamily="18" charset="0"/>
                <a:cs typeface="Courier New" pitchFamily="49" charset="0"/>
              </a:rPr>
              <a:t> </a:t>
            </a:r>
            <a:r>
              <a:rPr lang="ru-RU" sz="2200" b="1" dirty="0">
                <a:latin typeface="Courier New" pitchFamily="49" charset="0"/>
                <a:ea typeface="Times New Roman" pitchFamily="18" charset="0"/>
                <a:cs typeface="Courier New" pitchFamily="49" charset="0"/>
              </a:rPr>
              <a:t>Информатика </a:t>
            </a:r>
          </a:p>
          <a:p>
            <a:pPr algn="just" eaLnBrk="0" hangingPunct="0"/>
            <a:r>
              <a:rPr lang="ru-RU" sz="2200" b="1" dirty="0">
                <a:latin typeface="Courier New" pitchFamily="49" charset="0"/>
                <a:ea typeface="Times New Roman" pitchFamily="18" charset="0"/>
                <a:cs typeface="Courier New" pitchFamily="49" charset="0"/>
              </a:rPr>
              <a:t>г)Пол</a:t>
            </a:r>
            <a:r>
              <a:rPr lang="ru-RU" sz="2200" b="1" dirty="0">
                <a:ea typeface="Times New Roman" pitchFamily="18" charset="0"/>
                <a:cs typeface="Courier New" pitchFamily="49" charset="0"/>
              </a:rPr>
              <a:t> </a:t>
            </a:r>
            <a:r>
              <a:rPr lang="ru-RU" sz="2200" b="1" dirty="0">
                <a:latin typeface="Courier New" pitchFamily="49" charset="0"/>
                <a:ea typeface="Times New Roman" pitchFamily="18" charset="0"/>
                <a:cs typeface="Courier New" pitchFamily="49" charset="0"/>
              </a:rPr>
              <a:t>=</a:t>
            </a:r>
            <a:r>
              <a:rPr lang="ru-RU" sz="2200" b="1" dirty="0">
                <a:ea typeface="Times New Roman" pitchFamily="18" charset="0"/>
                <a:cs typeface="Courier New" pitchFamily="49" charset="0"/>
              </a:rPr>
              <a:t> </a:t>
            </a:r>
            <a:r>
              <a:rPr lang="ru-RU" sz="2200" b="1" dirty="0">
                <a:latin typeface="Courier New" pitchFamily="49" charset="0"/>
                <a:ea typeface="Times New Roman" pitchFamily="18" charset="0"/>
                <a:cs typeface="Courier New" pitchFamily="49" charset="0"/>
              </a:rPr>
              <a:t>'м' OR Математика</a:t>
            </a:r>
            <a:r>
              <a:rPr lang="ru-RU" sz="2200" b="1" dirty="0">
                <a:ea typeface="Times New Roman" pitchFamily="18" charset="0"/>
                <a:cs typeface="Courier New" pitchFamily="49" charset="0"/>
              </a:rPr>
              <a:t> </a:t>
            </a:r>
            <a:r>
              <a:rPr lang="ru-RU" sz="2200" b="1" dirty="0">
                <a:latin typeface="Courier New" pitchFamily="49" charset="0"/>
                <a:ea typeface="Times New Roman" pitchFamily="18" charset="0"/>
                <a:cs typeface="Courier New" pitchFamily="49" charset="0"/>
              </a:rPr>
              <a:t>&gt;</a:t>
            </a:r>
            <a:r>
              <a:rPr lang="ru-RU" sz="2200" b="1" dirty="0">
                <a:ea typeface="Times New Roman" pitchFamily="18" charset="0"/>
                <a:cs typeface="Courier New" pitchFamily="49" charset="0"/>
              </a:rPr>
              <a:t> </a:t>
            </a:r>
            <a:r>
              <a:rPr lang="ru-RU" sz="2200" b="1" dirty="0">
                <a:latin typeface="Courier New" pitchFamily="49" charset="0"/>
                <a:ea typeface="Times New Roman" pitchFamily="18" charset="0"/>
                <a:cs typeface="Courier New" pitchFamily="49" charset="0"/>
              </a:rPr>
              <a:t>Информатика </a:t>
            </a:r>
          </a:p>
          <a:p>
            <a:pPr algn="just" eaLnBrk="0" hangingPunct="0"/>
            <a:r>
              <a:rPr lang="ru-RU" sz="2200" b="1" dirty="0" err="1">
                <a:latin typeface="Courier New" pitchFamily="49" charset="0"/>
                <a:ea typeface="Times New Roman" pitchFamily="18" charset="0"/>
                <a:cs typeface="Courier New" pitchFamily="49" charset="0"/>
              </a:rPr>
              <a:t>д</a:t>
            </a:r>
            <a:r>
              <a:rPr lang="ru-RU" sz="2200" b="1" dirty="0">
                <a:latin typeface="Courier New" pitchFamily="49" charset="0"/>
                <a:ea typeface="Times New Roman" pitchFamily="18" charset="0"/>
                <a:cs typeface="Courier New" pitchFamily="49" charset="0"/>
              </a:rPr>
              <a:t>)Пол</a:t>
            </a:r>
            <a:r>
              <a:rPr lang="ru-RU" sz="2200" b="1" dirty="0">
                <a:ea typeface="Times New Roman" pitchFamily="18" charset="0"/>
                <a:cs typeface="Courier New" pitchFamily="49" charset="0"/>
              </a:rPr>
              <a:t> </a:t>
            </a:r>
            <a:r>
              <a:rPr lang="ru-RU" sz="2200" b="1" dirty="0">
                <a:latin typeface="Courier New" pitchFamily="49" charset="0"/>
                <a:ea typeface="Times New Roman" pitchFamily="18" charset="0"/>
                <a:cs typeface="Courier New" pitchFamily="49" charset="0"/>
              </a:rPr>
              <a:t>=</a:t>
            </a:r>
            <a:r>
              <a:rPr lang="ru-RU" sz="2200" b="1" dirty="0">
                <a:ea typeface="Times New Roman" pitchFamily="18" charset="0"/>
                <a:cs typeface="Courier New" pitchFamily="49" charset="0"/>
              </a:rPr>
              <a:t> </a:t>
            </a:r>
            <a:r>
              <a:rPr lang="ru-RU" sz="2200" b="1" dirty="0">
                <a:latin typeface="Courier New" pitchFamily="49" charset="0"/>
                <a:ea typeface="Times New Roman" pitchFamily="18" charset="0"/>
                <a:cs typeface="Courier New" pitchFamily="49" charset="0"/>
              </a:rPr>
              <a:t>'ж' </a:t>
            </a:r>
            <a:r>
              <a:rPr lang="en-US" sz="2200" b="1" dirty="0">
                <a:latin typeface="Courier New" pitchFamily="49" charset="0"/>
                <a:ea typeface="Times New Roman" pitchFamily="18" charset="0"/>
                <a:cs typeface="Courier New" pitchFamily="49" charset="0"/>
              </a:rPr>
              <a:t>AND </a:t>
            </a:r>
            <a:r>
              <a:rPr lang="ru-RU" sz="2200" b="1" dirty="0">
                <a:latin typeface="Courier New" pitchFamily="49" charset="0"/>
                <a:ea typeface="Times New Roman" pitchFamily="18" charset="0"/>
                <a:cs typeface="Courier New" pitchFamily="49" charset="0"/>
              </a:rPr>
              <a:t>Русский язык</a:t>
            </a:r>
            <a:r>
              <a:rPr lang="ru-RU" sz="2200" b="1" dirty="0">
                <a:ea typeface="Times New Roman" pitchFamily="18" charset="0"/>
                <a:cs typeface="Courier New" pitchFamily="49" charset="0"/>
              </a:rPr>
              <a:t> </a:t>
            </a:r>
            <a:r>
              <a:rPr lang="ru-RU" sz="2200" b="1" dirty="0">
                <a:latin typeface="Courier New" pitchFamily="49" charset="0"/>
                <a:ea typeface="Times New Roman" pitchFamily="18" charset="0"/>
                <a:cs typeface="Courier New" pitchFamily="49" charset="0"/>
              </a:rPr>
              <a:t>&gt;</a:t>
            </a:r>
            <a:r>
              <a:rPr lang="ru-RU" sz="2200" b="1" dirty="0">
                <a:ea typeface="Times New Roman" pitchFamily="18" charset="0"/>
                <a:cs typeface="Courier New" pitchFamily="49" charset="0"/>
              </a:rPr>
              <a:t> </a:t>
            </a:r>
            <a:r>
              <a:rPr lang="ru-RU" sz="2200" b="1" dirty="0">
                <a:latin typeface="Courier New" pitchFamily="49" charset="0"/>
                <a:ea typeface="Times New Roman" pitchFamily="18" charset="0"/>
                <a:cs typeface="Courier New" pitchFamily="49" charset="0"/>
              </a:rPr>
              <a:t>70 OR Информатика</a:t>
            </a:r>
            <a:r>
              <a:rPr lang="ru-RU" sz="2200" b="1" dirty="0">
                <a:ea typeface="Times New Roman" pitchFamily="18" charset="0"/>
                <a:cs typeface="Courier New" pitchFamily="49" charset="0"/>
              </a:rPr>
              <a:t> </a:t>
            </a:r>
            <a:r>
              <a:rPr lang="ru-RU" sz="2200" b="1" dirty="0">
                <a:latin typeface="Courier New" pitchFamily="49" charset="0"/>
                <a:ea typeface="Times New Roman" pitchFamily="18" charset="0"/>
                <a:cs typeface="Courier New" pitchFamily="49" charset="0"/>
              </a:rPr>
              <a:t>&gt;</a:t>
            </a:r>
            <a:r>
              <a:rPr lang="ru-RU" sz="2200" b="1" dirty="0">
                <a:ea typeface="Times New Roman" pitchFamily="18" charset="0"/>
                <a:cs typeface="Courier New" pitchFamily="49" charset="0"/>
              </a:rPr>
              <a:t> </a:t>
            </a:r>
            <a:r>
              <a:rPr lang="ru-RU" sz="2200" b="1" dirty="0">
                <a:latin typeface="Courier New" pitchFamily="49" charset="0"/>
                <a:ea typeface="Times New Roman" pitchFamily="18" charset="0"/>
                <a:cs typeface="Courier New" pitchFamily="49" charset="0"/>
              </a:rPr>
              <a:t>80</a:t>
            </a:r>
          </a:p>
          <a:p>
            <a:pPr algn="just" eaLnBrk="0" hangingPunct="0"/>
            <a:r>
              <a:rPr lang="ru-RU" sz="2200" b="1" dirty="0">
                <a:latin typeface="Courier New" pitchFamily="49" charset="0"/>
                <a:ea typeface="Times New Roman" pitchFamily="18" charset="0"/>
                <a:cs typeface="Courier New" pitchFamily="49" charset="0"/>
              </a:rPr>
              <a:t>е)Пол</a:t>
            </a:r>
            <a:r>
              <a:rPr lang="ru-RU" sz="2200" b="1" dirty="0">
                <a:ea typeface="Times New Roman" pitchFamily="18" charset="0"/>
                <a:cs typeface="Courier New" pitchFamily="49" charset="0"/>
              </a:rPr>
              <a:t> </a:t>
            </a:r>
            <a:r>
              <a:rPr lang="ru-RU" sz="2200" b="1" dirty="0">
                <a:latin typeface="Courier New" pitchFamily="49" charset="0"/>
                <a:ea typeface="Times New Roman" pitchFamily="18" charset="0"/>
                <a:cs typeface="Courier New" pitchFamily="49" charset="0"/>
              </a:rPr>
              <a:t>=</a:t>
            </a:r>
            <a:r>
              <a:rPr lang="ru-RU" sz="2200" b="1" dirty="0">
                <a:ea typeface="Times New Roman" pitchFamily="18" charset="0"/>
                <a:cs typeface="Courier New" pitchFamily="49" charset="0"/>
              </a:rPr>
              <a:t> </a:t>
            </a:r>
            <a:r>
              <a:rPr lang="ru-RU" sz="2200" b="1" dirty="0">
                <a:latin typeface="Courier New" pitchFamily="49" charset="0"/>
                <a:ea typeface="Times New Roman" pitchFamily="18" charset="0"/>
                <a:cs typeface="Courier New" pitchFamily="49" charset="0"/>
              </a:rPr>
              <a:t>'ж' </a:t>
            </a:r>
            <a:r>
              <a:rPr lang="en-US" sz="2200" b="1" dirty="0">
                <a:latin typeface="Courier New" pitchFamily="49" charset="0"/>
                <a:ea typeface="Times New Roman" pitchFamily="18" charset="0"/>
                <a:cs typeface="Courier New" pitchFamily="49" charset="0"/>
              </a:rPr>
              <a:t>OR</a:t>
            </a:r>
            <a:r>
              <a:rPr lang="ru-RU" sz="2200" b="1" dirty="0">
                <a:latin typeface="Courier New" pitchFamily="49" charset="0"/>
                <a:ea typeface="Times New Roman" pitchFamily="18" charset="0"/>
                <a:cs typeface="Courier New" pitchFamily="49" charset="0"/>
              </a:rPr>
              <a:t> Русский язык</a:t>
            </a:r>
            <a:r>
              <a:rPr lang="ru-RU" sz="2200" b="1" dirty="0">
                <a:ea typeface="Times New Roman" pitchFamily="18" charset="0"/>
                <a:cs typeface="Courier New" pitchFamily="49" charset="0"/>
              </a:rPr>
              <a:t> </a:t>
            </a:r>
            <a:r>
              <a:rPr lang="ru-RU" sz="2200" b="1" dirty="0">
                <a:latin typeface="Courier New" pitchFamily="49" charset="0"/>
                <a:ea typeface="Times New Roman" pitchFamily="18" charset="0"/>
                <a:cs typeface="Courier New" pitchFamily="49" charset="0"/>
              </a:rPr>
              <a:t>&gt;</a:t>
            </a:r>
            <a:r>
              <a:rPr lang="ru-RU" sz="2200" b="1" dirty="0">
                <a:ea typeface="Times New Roman" pitchFamily="18" charset="0"/>
                <a:cs typeface="Courier New" pitchFamily="49" charset="0"/>
              </a:rPr>
              <a:t> </a:t>
            </a:r>
            <a:r>
              <a:rPr lang="ru-RU" sz="2200" b="1" dirty="0">
                <a:latin typeface="Courier New" pitchFamily="49" charset="0"/>
                <a:ea typeface="Times New Roman" pitchFamily="18" charset="0"/>
                <a:cs typeface="Courier New" pitchFamily="49" charset="0"/>
              </a:rPr>
              <a:t>70 </a:t>
            </a:r>
            <a:r>
              <a:rPr lang="en-US" sz="2200" b="1" dirty="0">
                <a:latin typeface="Courier New" pitchFamily="49" charset="0"/>
                <a:ea typeface="Times New Roman" pitchFamily="18" charset="0"/>
                <a:cs typeface="Courier New" pitchFamily="49" charset="0"/>
              </a:rPr>
              <a:t>AND</a:t>
            </a:r>
            <a:r>
              <a:rPr lang="ru-RU" sz="2200" b="1" dirty="0">
                <a:latin typeface="Courier New" pitchFamily="49" charset="0"/>
                <a:ea typeface="Times New Roman" pitchFamily="18" charset="0"/>
                <a:cs typeface="Courier New" pitchFamily="49" charset="0"/>
              </a:rPr>
              <a:t> Информатика</a:t>
            </a:r>
            <a:r>
              <a:rPr lang="ru-RU" sz="2200" b="1" dirty="0">
                <a:ea typeface="Times New Roman" pitchFamily="18" charset="0"/>
                <a:cs typeface="Courier New" pitchFamily="49" charset="0"/>
              </a:rPr>
              <a:t> </a:t>
            </a:r>
            <a:r>
              <a:rPr lang="ru-RU" sz="2200" b="1" dirty="0">
                <a:latin typeface="Courier New" pitchFamily="49" charset="0"/>
                <a:ea typeface="Times New Roman" pitchFamily="18" charset="0"/>
                <a:cs typeface="Courier New" pitchFamily="49" charset="0"/>
              </a:rPr>
              <a:t>&gt;</a:t>
            </a:r>
            <a:r>
              <a:rPr lang="ru-RU" sz="2200" b="1" dirty="0">
                <a:ea typeface="Times New Roman" pitchFamily="18" charset="0"/>
                <a:cs typeface="Courier New" pitchFamily="49" charset="0"/>
              </a:rPr>
              <a:t> </a:t>
            </a:r>
            <a:r>
              <a:rPr lang="ru-RU" sz="2200" b="1" dirty="0">
                <a:latin typeface="Courier New" pitchFamily="49" charset="0"/>
                <a:ea typeface="Times New Roman" pitchFamily="18" charset="0"/>
                <a:cs typeface="Courier New" pitchFamily="49" charset="0"/>
              </a:rPr>
              <a:t>80</a:t>
            </a:r>
          </a:p>
          <a:p>
            <a:pPr algn="just" eaLnBrk="0" hangingPunct="0"/>
            <a:r>
              <a:rPr lang="ru-RU" sz="2200" b="1" dirty="0">
                <a:latin typeface="Courier New" pitchFamily="49" charset="0"/>
                <a:ea typeface="Times New Roman" pitchFamily="18" charset="0"/>
                <a:cs typeface="Courier New" pitchFamily="49" charset="0"/>
              </a:rPr>
              <a:t>ж)Пол</a:t>
            </a:r>
            <a:r>
              <a:rPr lang="ru-RU" sz="2200" b="1" dirty="0">
                <a:ea typeface="Times New Roman" pitchFamily="18" charset="0"/>
                <a:cs typeface="Courier New" pitchFamily="49" charset="0"/>
              </a:rPr>
              <a:t> </a:t>
            </a:r>
            <a:r>
              <a:rPr lang="ru-RU" sz="2200" b="1" dirty="0">
                <a:latin typeface="Courier New" pitchFamily="49" charset="0"/>
                <a:ea typeface="Times New Roman" pitchFamily="18" charset="0"/>
                <a:cs typeface="Courier New" pitchFamily="49" charset="0"/>
              </a:rPr>
              <a:t>=</a:t>
            </a:r>
            <a:r>
              <a:rPr lang="ru-RU" sz="2200" b="1" dirty="0">
                <a:ea typeface="Times New Roman" pitchFamily="18" charset="0"/>
                <a:cs typeface="Courier New" pitchFamily="49" charset="0"/>
              </a:rPr>
              <a:t> </a:t>
            </a:r>
            <a:r>
              <a:rPr lang="ru-RU" sz="2200" b="1" dirty="0">
                <a:latin typeface="Courier New" pitchFamily="49" charset="0"/>
                <a:ea typeface="Times New Roman" pitchFamily="18" charset="0"/>
                <a:cs typeface="Courier New" pitchFamily="49" charset="0"/>
              </a:rPr>
              <a:t>'м' </a:t>
            </a:r>
            <a:r>
              <a:rPr lang="en-US" sz="2200" b="1" dirty="0">
                <a:latin typeface="Courier New" pitchFamily="49" charset="0"/>
                <a:ea typeface="Times New Roman" pitchFamily="18" charset="0"/>
                <a:cs typeface="Courier New" pitchFamily="49" charset="0"/>
              </a:rPr>
              <a:t>AND </a:t>
            </a:r>
            <a:r>
              <a:rPr lang="ru-RU" sz="2200" b="1" dirty="0">
                <a:latin typeface="Courier New" pitchFamily="49" charset="0"/>
                <a:ea typeface="Times New Roman" pitchFamily="18" charset="0"/>
                <a:cs typeface="Courier New" pitchFamily="49" charset="0"/>
              </a:rPr>
              <a:t>Информатика</a:t>
            </a:r>
            <a:r>
              <a:rPr lang="ru-RU" sz="2200" b="1" dirty="0">
                <a:ea typeface="Times New Roman" pitchFamily="18" charset="0"/>
                <a:cs typeface="Courier New" pitchFamily="49" charset="0"/>
              </a:rPr>
              <a:t> </a:t>
            </a:r>
            <a:r>
              <a:rPr lang="ru-RU" sz="2200" b="1" dirty="0">
                <a:latin typeface="Courier New" pitchFamily="49" charset="0"/>
                <a:ea typeface="Times New Roman" pitchFamily="18" charset="0"/>
                <a:cs typeface="Courier New" pitchFamily="49" charset="0"/>
              </a:rPr>
              <a:t>&gt;</a:t>
            </a:r>
            <a:r>
              <a:rPr lang="ru-RU" sz="2200" b="1" dirty="0">
                <a:ea typeface="Times New Roman" pitchFamily="18" charset="0"/>
                <a:cs typeface="Courier New" pitchFamily="49" charset="0"/>
              </a:rPr>
              <a:t> </a:t>
            </a:r>
            <a:r>
              <a:rPr lang="ru-RU" sz="2200" b="1" dirty="0">
                <a:latin typeface="Courier New" pitchFamily="49" charset="0"/>
                <a:ea typeface="Times New Roman" pitchFamily="18" charset="0"/>
                <a:cs typeface="Courier New" pitchFamily="49" charset="0"/>
              </a:rPr>
              <a:t>80 OR Русский язык</a:t>
            </a:r>
            <a:r>
              <a:rPr lang="ru-RU" sz="2200" b="1" dirty="0">
                <a:ea typeface="Times New Roman" pitchFamily="18" charset="0"/>
                <a:cs typeface="Courier New" pitchFamily="49" charset="0"/>
              </a:rPr>
              <a:t> </a:t>
            </a:r>
            <a:r>
              <a:rPr lang="ru-RU" sz="2200" b="1" dirty="0">
                <a:latin typeface="Courier New" pitchFamily="49" charset="0"/>
                <a:ea typeface="Times New Roman" pitchFamily="18" charset="0"/>
                <a:cs typeface="Courier New" pitchFamily="49" charset="0"/>
              </a:rPr>
              <a:t>&gt;</a:t>
            </a:r>
            <a:r>
              <a:rPr lang="ru-RU" sz="2200" b="1" dirty="0">
                <a:ea typeface="Times New Roman" pitchFamily="18" charset="0"/>
                <a:cs typeface="Courier New" pitchFamily="49" charset="0"/>
              </a:rPr>
              <a:t> </a:t>
            </a:r>
            <a:r>
              <a:rPr lang="ru-RU" sz="2200" b="1" dirty="0">
                <a:latin typeface="Courier New" pitchFamily="49" charset="0"/>
                <a:ea typeface="Times New Roman" pitchFamily="18" charset="0"/>
                <a:cs typeface="Courier New" pitchFamily="49" charset="0"/>
              </a:rPr>
              <a:t>60</a:t>
            </a:r>
          </a:p>
          <a:p>
            <a:pPr algn="just" eaLnBrk="0" hangingPunct="0"/>
            <a:r>
              <a:rPr lang="ru-RU" sz="2200" b="1" dirty="0" err="1">
                <a:latin typeface="Courier New" pitchFamily="49" charset="0"/>
                <a:ea typeface="Times New Roman" pitchFamily="18" charset="0"/>
                <a:cs typeface="Courier New" pitchFamily="49" charset="0"/>
              </a:rPr>
              <a:t>з</a:t>
            </a:r>
            <a:r>
              <a:rPr lang="ru-RU" sz="2200" b="1" dirty="0">
                <a:latin typeface="Courier New" pitchFamily="49" charset="0"/>
                <a:ea typeface="Times New Roman" pitchFamily="18" charset="0"/>
                <a:cs typeface="Courier New" pitchFamily="49" charset="0"/>
              </a:rPr>
              <a:t>)Пол</a:t>
            </a:r>
            <a:r>
              <a:rPr lang="ru-RU" sz="2200" b="1" dirty="0">
                <a:ea typeface="Times New Roman" pitchFamily="18" charset="0"/>
                <a:cs typeface="Courier New" pitchFamily="49" charset="0"/>
              </a:rPr>
              <a:t> </a:t>
            </a:r>
            <a:r>
              <a:rPr lang="ru-RU" sz="2200" b="1" dirty="0">
                <a:latin typeface="Courier New" pitchFamily="49" charset="0"/>
                <a:ea typeface="Times New Roman" pitchFamily="18" charset="0"/>
                <a:cs typeface="Courier New" pitchFamily="49" charset="0"/>
              </a:rPr>
              <a:t>=</a:t>
            </a:r>
            <a:r>
              <a:rPr lang="ru-RU" sz="2200" b="1" dirty="0">
                <a:ea typeface="Times New Roman" pitchFamily="18" charset="0"/>
                <a:cs typeface="Courier New" pitchFamily="49" charset="0"/>
              </a:rPr>
              <a:t> </a:t>
            </a:r>
            <a:r>
              <a:rPr lang="ru-RU" sz="2200" b="1" dirty="0">
                <a:latin typeface="Courier New" pitchFamily="49" charset="0"/>
                <a:ea typeface="Times New Roman" pitchFamily="18" charset="0"/>
                <a:cs typeface="Courier New" pitchFamily="49" charset="0"/>
              </a:rPr>
              <a:t>'м' </a:t>
            </a:r>
            <a:r>
              <a:rPr lang="en-US" sz="2200" b="1" dirty="0">
                <a:latin typeface="Courier New" pitchFamily="49" charset="0"/>
                <a:ea typeface="Times New Roman" pitchFamily="18" charset="0"/>
                <a:cs typeface="Courier New" pitchFamily="49" charset="0"/>
              </a:rPr>
              <a:t>OR</a:t>
            </a:r>
            <a:r>
              <a:rPr lang="ru-RU" sz="2200" b="1" dirty="0">
                <a:latin typeface="Courier New" pitchFamily="49" charset="0"/>
                <a:ea typeface="Times New Roman" pitchFamily="18" charset="0"/>
                <a:cs typeface="Courier New" pitchFamily="49" charset="0"/>
              </a:rPr>
              <a:t> Информатика</a:t>
            </a:r>
            <a:r>
              <a:rPr lang="ru-RU" sz="2200" b="1" dirty="0">
                <a:ea typeface="Times New Roman" pitchFamily="18" charset="0"/>
                <a:cs typeface="Courier New" pitchFamily="49" charset="0"/>
              </a:rPr>
              <a:t> </a:t>
            </a:r>
            <a:r>
              <a:rPr lang="ru-RU" sz="2200" b="1" dirty="0">
                <a:latin typeface="Courier New" pitchFamily="49" charset="0"/>
                <a:ea typeface="Times New Roman" pitchFamily="18" charset="0"/>
                <a:cs typeface="Courier New" pitchFamily="49" charset="0"/>
              </a:rPr>
              <a:t>&gt;</a:t>
            </a:r>
            <a:r>
              <a:rPr lang="ru-RU" sz="2200" b="1" dirty="0">
                <a:ea typeface="Times New Roman" pitchFamily="18" charset="0"/>
                <a:cs typeface="Courier New" pitchFamily="49" charset="0"/>
              </a:rPr>
              <a:t> </a:t>
            </a:r>
            <a:r>
              <a:rPr lang="ru-RU" sz="2200" b="1" dirty="0">
                <a:latin typeface="Courier New" pitchFamily="49" charset="0"/>
                <a:ea typeface="Times New Roman" pitchFamily="18" charset="0"/>
                <a:cs typeface="Courier New" pitchFamily="49" charset="0"/>
              </a:rPr>
              <a:t>80 </a:t>
            </a:r>
            <a:r>
              <a:rPr lang="en-US" sz="2200" b="1" dirty="0">
                <a:latin typeface="Courier New" pitchFamily="49" charset="0"/>
                <a:ea typeface="Times New Roman" pitchFamily="18" charset="0"/>
                <a:cs typeface="Courier New" pitchFamily="49" charset="0"/>
              </a:rPr>
              <a:t>AND </a:t>
            </a:r>
            <a:r>
              <a:rPr lang="ru-RU" sz="2200" b="1" dirty="0">
                <a:latin typeface="Courier New" pitchFamily="49" charset="0"/>
                <a:ea typeface="Times New Roman" pitchFamily="18" charset="0"/>
                <a:cs typeface="Courier New" pitchFamily="49" charset="0"/>
              </a:rPr>
              <a:t>Русский язык</a:t>
            </a:r>
            <a:r>
              <a:rPr lang="ru-RU" sz="2200" b="1" dirty="0">
                <a:ea typeface="Times New Roman" pitchFamily="18" charset="0"/>
                <a:cs typeface="Courier New" pitchFamily="49" charset="0"/>
              </a:rPr>
              <a:t> </a:t>
            </a:r>
            <a:r>
              <a:rPr lang="ru-RU" sz="2200" b="1" dirty="0">
                <a:latin typeface="Courier New" pitchFamily="49" charset="0"/>
                <a:ea typeface="Times New Roman" pitchFamily="18" charset="0"/>
                <a:cs typeface="Courier New" pitchFamily="49" charset="0"/>
              </a:rPr>
              <a:t>&gt;</a:t>
            </a:r>
            <a:r>
              <a:rPr lang="ru-RU" sz="2200" b="1" dirty="0">
                <a:ea typeface="Times New Roman" pitchFamily="18" charset="0"/>
                <a:cs typeface="Courier New" pitchFamily="49" charset="0"/>
              </a:rPr>
              <a:t> </a:t>
            </a:r>
            <a:r>
              <a:rPr lang="ru-RU" sz="2200" b="1" dirty="0">
                <a:latin typeface="Courier New" pitchFamily="49" charset="0"/>
                <a:ea typeface="Times New Roman" pitchFamily="18" charset="0"/>
                <a:cs typeface="Courier New" pitchFamily="49" charset="0"/>
              </a:rPr>
              <a:t>60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6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66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6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666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6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666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6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666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6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666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6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666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63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6663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63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6663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6631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Заголовок 4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9144000" cy="773113"/>
          </a:xfrm>
        </p:spPr>
        <p:txBody>
          <a:bodyPr>
            <a:noAutofit/>
          </a:bodyPr>
          <a:lstStyle/>
          <a:p>
            <a:r>
              <a:rPr lang="ru-RU" sz="6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Однотабличная БД</a:t>
            </a:r>
          </a:p>
        </p:txBody>
      </p:sp>
      <p:pic>
        <p:nvPicPr>
          <p:cNvPr id="64517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16000" y="1041400"/>
            <a:ext cx="7361238" cy="3983038"/>
          </a:xfrm>
          <a:prstGeom prst="rect">
            <a:avLst/>
          </a:prstGeom>
          <a:noFill/>
          <a:ln w="12700" cap="flat" cmpd="sng">
            <a:noFill/>
            <a:prstDash val="solid"/>
            <a:miter lim="800000"/>
            <a:headEnd type="none" w="med" len="med"/>
            <a:tailEnd type="none" w="lg" len="lg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9144000" cy="773113"/>
          </a:xfrm>
        </p:spPr>
        <p:txBody>
          <a:bodyPr>
            <a:noAutofit/>
          </a:bodyPr>
          <a:lstStyle/>
          <a:p>
            <a:r>
              <a:rPr lang="ru-RU" sz="6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Создание таблицы</a:t>
            </a:r>
          </a:p>
        </p:txBody>
      </p:sp>
      <p:pic>
        <p:nvPicPr>
          <p:cNvPr id="6861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6875" y="908050"/>
            <a:ext cx="3713163" cy="2374900"/>
          </a:xfrm>
          <a:prstGeom prst="rect">
            <a:avLst/>
          </a:prstGeom>
          <a:noFill/>
          <a:ln w="25400">
            <a:noFill/>
            <a:miter lim="800000"/>
            <a:headEnd/>
            <a:tailEnd type="none" w="med" len="lg"/>
          </a:ln>
        </p:spPr>
      </p:pic>
      <p:sp>
        <p:nvSpPr>
          <p:cNvPr id="5" name="Скругленный прямоугольник 4"/>
          <p:cNvSpPr>
            <a:spLocks noChangeArrowheads="1"/>
          </p:cNvSpPr>
          <p:nvPr/>
        </p:nvSpPr>
        <p:spPr bwMode="auto">
          <a:xfrm>
            <a:off x="458788" y="1806575"/>
            <a:ext cx="1612900" cy="441325"/>
          </a:xfrm>
          <a:prstGeom prst="roundRect">
            <a:avLst>
              <a:gd name="adj" fmla="val 16667"/>
            </a:avLst>
          </a:prstGeom>
          <a:noFill/>
          <a:ln w="57150" algn="ctr">
            <a:solidFill>
              <a:srgbClr val="FF0000"/>
            </a:solidFill>
            <a:round/>
            <a:headEnd/>
            <a:tailEnd type="none" w="med" len="lg"/>
          </a:ln>
        </p:spPr>
        <p:txBody>
          <a:bodyPr/>
          <a:lstStyle/>
          <a:p>
            <a:endParaRPr lang="ru-RU"/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89088" y="1968500"/>
            <a:ext cx="7148512" cy="4454525"/>
          </a:xfrm>
          <a:prstGeom prst="rect">
            <a:avLst/>
          </a:prstGeom>
          <a:noFill/>
          <a:ln w="25400">
            <a:noFill/>
            <a:miter lim="800000"/>
            <a:headEnd/>
            <a:tailEnd type="none" w="med" len="lg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7" name="AutoShape 7"/>
          <p:cNvSpPr>
            <a:spLocks noChangeArrowheads="1"/>
          </p:cNvSpPr>
          <p:nvPr/>
        </p:nvSpPr>
        <p:spPr bwMode="auto">
          <a:xfrm>
            <a:off x="4257675" y="1597025"/>
            <a:ext cx="1317625" cy="485775"/>
          </a:xfrm>
          <a:prstGeom prst="wedgeRoundRectCallout">
            <a:avLst>
              <a:gd name="adj1" fmla="val -32689"/>
              <a:gd name="adj2" fmla="val 112796"/>
              <a:gd name="adj3" fmla="val 16667"/>
            </a:avLst>
          </a:prstGeom>
          <a:ln>
            <a:headEnd/>
            <a:tailEnd type="none" w="med" len="lg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>
              <a:defRPr/>
            </a:pPr>
            <a:r>
              <a:rPr lang="ru-RU" sz="2400" dirty="0"/>
              <a:t>2</a:t>
            </a:r>
            <a:r>
              <a:rPr lang="en-US" sz="2400" dirty="0"/>
              <a:t>x</a:t>
            </a:r>
            <a:r>
              <a:rPr lang="ru-RU" sz="2400" dirty="0"/>
              <a:t>ЛКМ</a:t>
            </a:r>
          </a:p>
        </p:txBody>
      </p:sp>
      <p:sp>
        <p:nvSpPr>
          <p:cNvPr id="8" name="AutoShape 7"/>
          <p:cNvSpPr>
            <a:spLocks noChangeArrowheads="1"/>
          </p:cNvSpPr>
          <p:nvPr/>
        </p:nvSpPr>
        <p:spPr bwMode="auto">
          <a:xfrm>
            <a:off x="1139825" y="3646488"/>
            <a:ext cx="2540000" cy="561975"/>
          </a:xfrm>
          <a:prstGeom prst="wedgeRoundRectCallout">
            <a:avLst>
              <a:gd name="adj1" fmla="val -1893"/>
              <a:gd name="adj2" fmla="val -202355"/>
              <a:gd name="adj3" fmla="val 16667"/>
            </a:avLst>
          </a:prstGeom>
          <a:ln>
            <a:headEnd/>
            <a:tailEnd type="none" w="med" len="lg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>
              <a:defRPr/>
            </a:pPr>
            <a:r>
              <a:rPr lang="ru-RU" sz="2400" dirty="0"/>
              <a:t>поле-счетчик</a:t>
            </a:r>
          </a:p>
        </p:txBody>
      </p:sp>
      <p:sp>
        <p:nvSpPr>
          <p:cNvPr id="9" name="AutoShape 7"/>
          <p:cNvSpPr>
            <a:spLocks noChangeArrowheads="1"/>
          </p:cNvSpPr>
          <p:nvPr/>
        </p:nvSpPr>
        <p:spPr bwMode="auto">
          <a:xfrm>
            <a:off x="4324350" y="3525838"/>
            <a:ext cx="1889125" cy="881062"/>
          </a:xfrm>
          <a:prstGeom prst="wedgeRoundRectCallout">
            <a:avLst>
              <a:gd name="adj1" fmla="val -58117"/>
              <a:gd name="adj2" fmla="val -134476"/>
              <a:gd name="adj3" fmla="val 16667"/>
            </a:avLst>
          </a:prstGeom>
          <a:ln>
            <a:headEnd/>
            <a:tailEnd type="none" w="med" len="lg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>
              <a:defRPr/>
            </a:pPr>
            <a:r>
              <a:rPr lang="ru-RU" sz="2400" dirty="0"/>
              <a:t>ввод значения</a:t>
            </a:r>
          </a:p>
        </p:txBody>
      </p:sp>
      <p:sp>
        <p:nvSpPr>
          <p:cNvPr id="10" name="Скругленный прямоугольник 9"/>
          <p:cNvSpPr>
            <a:spLocks noChangeArrowheads="1"/>
          </p:cNvSpPr>
          <p:nvPr/>
        </p:nvSpPr>
        <p:spPr bwMode="auto">
          <a:xfrm>
            <a:off x="2276475" y="1411288"/>
            <a:ext cx="1612900" cy="439737"/>
          </a:xfrm>
          <a:prstGeom prst="roundRect">
            <a:avLst>
              <a:gd name="adj" fmla="val 16667"/>
            </a:avLst>
          </a:prstGeom>
          <a:noFill/>
          <a:ln w="57150" algn="ctr">
            <a:solidFill>
              <a:srgbClr val="FF0000"/>
            </a:solidFill>
            <a:round/>
            <a:headEnd/>
            <a:tailEnd type="none" w="med" len="lg"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8" grpId="0" animBg="1"/>
      <p:bldP spid="9" grpId="0" animBg="1"/>
      <p:bldP spid="10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301625"/>
            <a:ext cx="8375650" cy="471488"/>
          </a:xfrm>
        </p:spPr>
        <p:txBody>
          <a:bodyPr>
            <a:noAutofit/>
          </a:bodyPr>
          <a:lstStyle/>
          <a:p>
            <a:r>
              <a:rPr lang="ru-RU" sz="4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Конструктор таблицы</a:t>
            </a:r>
          </a:p>
        </p:txBody>
      </p:sp>
      <p:pic>
        <p:nvPicPr>
          <p:cNvPr id="6963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92125" y="955675"/>
            <a:ext cx="8255000" cy="5081588"/>
          </a:xfrm>
          <a:prstGeom prst="rect">
            <a:avLst/>
          </a:prstGeom>
          <a:noFill/>
          <a:ln w="12700">
            <a:noFill/>
            <a:miter lim="800000"/>
            <a:headEnd/>
            <a:tailEnd type="none" w="lg" len="lg"/>
          </a:ln>
        </p:spPr>
      </p:pic>
      <p:sp>
        <p:nvSpPr>
          <p:cNvPr id="6" name="Скругленный прямоугольник 5"/>
          <p:cNvSpPr>
            <a:spLocks noChangeArrowheads="1"/>
          </p:cNvSpPr>
          <p:nvPr/>
        </p:nvSpPr>
        <p:spPr bwMode="auto">
          <a:xfrm>
            <a:off x="514350" y="1565275"/>
            <a:ext cx="730250" cy="946150"/>
          </a:xfrm>
          <a:prstGeom prst="roundRect">
            <a:avLst>
              <a:gd name="adj" fmla="val 16667"/>
            </a:avLst>
          </a:prstGeom>
          <a:noFill/>
          <a:ln w="57150" algn="ctr">
            <a:solidFill>
              <a:srgbClr val="FF0000"/>
            </a:solidFill>
            <a:round/>
            <a:headEnd/>
            <a:tailEnd type="none" w="med" len="lg"/>
          </a:ln>
        </p:spPr>
        <p:txBody>
          <a:bodyPr/>
          <a:lstStyle/>
          <a:p>
            <a:endParaRPr lang="ru-RU"/>
          </a:p>
        </p:txBody>
      </p:sp>
      <p:pic>
        <p:nvPicPr>
          <p:cNvPr id="7" name="Picture 1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7213" y="2540000"/>
            <a:ext cx="2324100" cy="2286000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  <a:headEnd/>
            <a:tailEnd type="none" w="med" len="lg"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6" grpId="1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0770" name="Picture 2"/>
          <p:cNvPicPr>
            <a:picLocks noChangeAspect="1" noChangeArrowheads="1"/>
          </p:cNvPicPr>
          <p:nvPr/>
        </p:nvPicPr>
        <p:blipFill>
          <a:blip r:embed="rId2"/>
          <a:srcRect r="974"/>
          <a:stretch>
            <a:fillRect/>
          </a:stretch>
        </p:blipFill>
        <p:spPr bwMode="auto">
          <a:xfrm>
            <a:off x="1458913" y="958850"/>
            <a:ext cx="7510462" cy="5281613"/>
          </a:xfrm>
          <a:prstGeom prst="rect">
            <a:avLst/>
          </a:prstGeom>
          <a:noFill/>
          <a:ln w="12700" cap="flat" cmpd="sng">
            <a:noFill/>
            <a:prstDash val="solid"/>
            <a:miter lim="800000"/>
            <a:headEnd type="none" w="med" len="med"/>
            <a:tailEnd type="none" w="lg" len="lg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70659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301625"/>
            <a:ext cx="8375650" cy="471488"/>
          </a:xfrm>
        </p:spPr>
        <p:txBody>
          <a:bodyPr>
            <a:noAutofit/>
          </a:bodyPr>
          <a:lstStyle/>
          <a:p>
            <a:r>
              <a:rPr lang="ru-RU" sz="4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Конструктор таблицы</a:t>
            </a:r>
          </a:p>
        </p:txBody>
      </p:sp>
      <p:sp>
        <p:nvSpPr>
          <p:cNvPr id="9" name="AutoShape 7"/>
          <p:cNvSpPr>
            <a:spLocks noChangeArrowheads="1"/>
          </p:cNvSpPr>
          <p:nvPr/>
        </p:nvSpPr>
        <p:spPr bwMode="auto">
          <a:xfrm>
            <a:off x="131763" y="2546350"/>
            <a:ext cx="1570037" cy="936625"/>
          </a:xfrm>
          <a:prstGeom prst="wedgeRoundRectCallout">
            <a:avLst>
              <a:gd name="adj1" fmla="val 43128"/>
              <a:gd name="adj2" fmla="val -123053"/>
              <a:gd name="adj3" fmla="val 16667"/>
            </a:avLst>
          </a:prstGeom>
          <a:ln>
            <a:headEnd/>
            <a:tailEnd type="none" w="med" len="lg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>
              <a:defRPr/>
            </a:pPr>
            <a:r>
              <a:rPr lang="ru-RU" sz="2400" dirty="0"/>
              <a:t>текущее </a:t>
            </a:r>
            <a:br>
              <a:rPr lang="ru-RU" sz="2400" dirty="0"/>
            </a:br>
            <a:r>
              <a:rPr lang="ru-RU" sz="2400" dirty="0"/>
              <a:t>поле</a:t>
            </a:r>
          </a:p>
        </p:txBody>
      </p:sp>
      <p:grpSp>
        <p:nvGrpSpPr>
          <p:cNvPr id="2" name="Группа 25"/>
          <p:cNvGrpSpPr>
            <a:grpSpLocks/>
          </p:cNvGrpSpPr>
          <p:nvPr/>
        </p:nvGrpSpPr>
        <p:grpSpPr bwMode="auto">
          <a:xfrm>
            <a:off x="169863" y="766763"/>
            <a:ext cx="1387475" cy="628650"/>
            <a:chOff x="220338" y="1641513"/>
            <a:chExt cx="1388125" cy="627960"/>
          </a:xfrm>
        </p:grpSpPr>
        <p:sp>
          <p:nvSpPr>
            <p:cNvPr id="11" name="AutoShape 7"/>
            <p:cNvSpPr>
              <a:spLocks noChangeArrowheads="1"/>
            </p:cNvSpPr>
            <p:nvPr/>
          </p:nvSpPr>
          <p:spPr bwMode="auto">
            <a:xfrm>
              <a:off x="220338" y="1641513"/>
              <a:ext cx="1388125" cy="627960"/>
            </a:xfrm>
            <a:prstGeom prst="wedgeRoundRectCallout">
              <a:avLst>
                <a:gd name="adj1" fmla="val 45901"/>
                <a:gd name="adj2" fmla="val 83306"/>
                <a:gd name="adj3" fmla="val 16667"/>
              </a:avLst>
            </a:prstGeom>
            <a:ln>
              <a:headEnd/>
              <a:tailEnd type="none" w="med" len="lg"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ru-RU" sz="2400" dirty="0"/>
                <a:t>  ключ</a:t>
              </a:r>
            </a:p>
          </p:txBody>
        </p:sp>
        <p:pic>
          <p:nvPicPr>
            <p:cNvPr id="70670" name="Picture 23"/>
            <p:cNvPicPr>
              <a:picLocks noChangeAspect="1" noChangeArrowheads="1"/>
            </p:cNvPicPr>
            <p:nvPr/>
          </p:nvPicPr>
          <p:blipFill>
            <a:blip r:embed="rId3">
              <a:clrChange>
                <a:clrFrom>
                  <a:srgbClr val="ECE6B9"/>
                </a:clrFrom>
                <a:clrTo>
                  <a:srgbClr val="ECE6B9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335863" y="1721388"/>
              <a:ext cx="292099" cy="501648"/>
            </a:xfrm>
            <a:prstGeom prst="rect">
              <a:avLst/>
            </a:prstGeom>
            <a:ln>
              <a:headEnd/>
              <a:tailEnd type="none" w="med" len="lg"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</p:pic>
      </p:grpSp>
      <p:sp>
        <p:nvSpPr>
          <p:cNvPr id="13" name="AutoShape 7"/>
          <p:cNvSpPr>
            <a:spLocks noChangeArrowheads="1"/>
          </p:cNvSpPr>
          <p:nvPr/>
        </p:nvSpPr>
        <p:spPr bwMode="auto">
          <a:xfrm>
            <a:off x="5981700" y="936625"/>
            <a:ext cx="2798763" cy="936625"/>
          </a:xfrm>
          <a:prstGeom prst="wedgeRoundRectCallout">
            <a:avLst>
              <a:gd name="adj1" fmla="val -67031"/>
              <a:gd name="adj2" fmla="val 96469"/>
              <a:gd name="adj3" fmla="val 16667"/>
            </a:avLst>
          </a:prstGeom>
          <a:ln>
            <a:headEnd/>
            <a:tailEnd type="none" w="med" len="lg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>
              <a:defRPr/>
            </a:pPr>
            <a:r>
              <a:rPr lang="ru-RU" sz="2400" dirty="0"/>
              <a:t>тип поля (выбор из списка)</a:t>
            </a:r>
          </a:p>
        </p:txBody>
      </p:sp>
      <p:sp>
        <p:nvSpPr>
          <p:cNvPr id="14" name="AutoShape 7"/>
          <p:cNvSpPr>
            <a:spLocks noChangeArrowheads="1"/>
          </p:cNvSpPr>
          <p:nvPr/>
        </p:nvSpPr>
        <p:spPr bwMode="auto">
          <a:xfrm>
            <a:off x="4846638" y="3162300"/>
            <a:ext cx="2678112" cy="1001713"/>
          </a:xfrm>
          <a:prstGeom prst="wedgeRoundRectCallout">
            <a:avLst>
              <a:gd name="adj1" fmla="val -67031"/>
              <a:gd name="adj2" fmla="val 96469"/>
              <a:gd name="adj3" fmla="val 16667"/>
            </a:avLst>
          </a:prstGeom>
          <a:ln>
            <a:headEnd/>
            <a:tailEnd type="none" w="med" len="lg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>
              <a:defRPr/>
            </a:pPr>
            <a:r>
              <a:rPr lang="ru-RU" sz="2400" dirty="0"/>
              <a:t>свойства текущего поля</a:t>
            </a:r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500166" y="1000108"/>
            <a:ext cx="7539037" cy="5286375"/>
          </a:xfrm>
          <a:prstGeom prst="rect">
            <a:avLst/>
          </a:prstGeom>
          <a:solidFill>
            <a:schemeClr val="tx1">
              <a:alpha val="50195"/>
            </a:schemeClr>
          </a:solidFill>
          <a:ln w="25400" algn="ctr">
            <a:solidFill>
              <a:schemeClr val="tx1"/>
            </a:solidFill>
            <a:round/>
            <a:headEnd/>
            <a:tailEnd type="none" w="med" len="lg"/>
          </a:ln>
        </p:spPr>
        <p:txBody>
          <a:bodyPr/>
          <a:lstStyle/>
          <a:p>
            <a:endParaRPr lang="ru-RU"/>
          </a:p>
        </p:txBody>
      </p:sp>
      <p:grpSp>
        <p:nvGrpSpPr>
          <p:cNvPr id="3" name="Группа 30"/>
          <p:cNvGrpSpPr>
            <a:grpSpLocks/>
          </p:cNvGrpSpPr>
          <p:nvPr/>
        </p:nvGrpSpPr>
        <p:grpSpPr bwMode="auto">
          <a:xfrm>
            <a:off x="3084513" y="1585913"/>
            <a:ext cx="3481387" cy="4816475"/>
            <a:chOff x="3084722" y="1586428"/>
            <a:chExt cx="3481330" cy="4816112"/>
          </a:xfrm>
        </p:grpSpPr>
        <p:pic>
          <p:nvPicPr>
            <p:cNvPr id="70667" name="Picture 24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3731733" y="2522940"/>
              <a:ext cx="2834319" cy="3879600"/>
            </a:xfrm>
            <a:prstGeom prst="rect">
              <a:avLst/>
            </a:prstGeom>
            <a:ln>
              <a:headEnd/>
              <a:tailEnd type="none" w="med" len="lg"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</p:pic>
        <p:sp>
          <p:nvSpPr>
            <p:cNvPr id="18" name="AutoShape 15"/>
            <p:cNvSpPr>
              <a:spLocks noChangeArrowheads="1"/>
            </p:cNvSpPr>
            <p:nvPr/>
          </p:nvSpPr>
          <p:spPr bwMode="auto">
            <a:xfrm>
              <a:off x="3084722" y="1586428"/>
              <a:ext cx="1123932" cy="528597"/>
            </a:xfrm>
            <a:prstGeom prst="wedgeRoundRectCallout">
              <a:avLst>
                <a:gd name="adj1" fmla="val 1779"/>
                <a:gd name="adj2" fmla="val 126222"/>
                <a:gd name="adj3" fmla="val 16667"/>
              </a:avLst>
            </a:prstGeom>
            <a:ln>
              <a:headEnd/>
              <a:tailEnd type="none" w="med" len="lg"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pPr algn="ctr">
                <a:defRPr/>
              </a:pPr>
              <a:r>
                <a:rPr lang="ru-RU" sz="2400" dirty="0"/>
                <a:t>ПКМ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3" grpId="0" animBg="1"/>
      <p:bldP spid="14" grpId="0" animBg="1"/>
      <p:bldP spid="15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9144000" cy="773113"/>
          </a:xfrm>
        </p:spPr>
        <p:txBody>
          <a:bodyPr>
            <a:noAutofit/>
          </a:bodyPr>
          <a:lstStyle/>
          <a:p>
            <a:r>
              <a:rPr lang="ru-RU" sz="6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Типы полей</a:t>
            </a:r>
          </a:p>
        </p:txBody>
      </p:sp>
      <p:sp>
        <p:nvSpPr>
          <p:cNvPr id="4" name="Rectangle 8"/>
          <p:cNvSpPr>
            <a:spLocks noChangeArrowheads="1"/>
          </p:cNvSpPr>
          <p:nvPr/>
        </p:nvSpPr>
        <p:spPr bwMode="auto">
          <a:xfrm>
            <a:off x="422275" y="1703388"/>
            <a:ext cx="8078815" cy="4031873"/>
          </a:xfrm>
          <a:prstGeom prst="rect">
            <a:avLst/>
          </a:prstGeom>
          <a:noFill/>
          <a:ln w="12700">
            <a:noFill/>
            <a:miter lim="800000"/>
            <a:headEnd/>
            <a:tailEnd type="none" w="lg" len="lg"/>
          </a:ln>
        </p:spPr>
        <p:txBody>
          <a:bodyPr wrap="square" anchor="ctr">
            <a:spAutoFit/>
          </a:bodyPr>
          <a:lstStyle/>
          <a:p>
            <a:pPr marL="180975" indent="-180975" algn="just" eaLnBrk="0" hangingPunct="0">
              <a:buFont typeface="Arial" charset="0"/>
              <a:buChar char="•"/>
            </a:pPr>
            <a:r>
              <a:rPr lang="ru-RU" sz="3200" dirty="0">
                <a:cs typeface="Times New Roman" pitchFamily="18" charset="0"/>
              </a:rPr>
              <a:t>Текстовый</a:t>
            </a:r>
            <a:endParaRPr lang="en-US" sz="3200" dirty="0">
              <a:cs typeface="Times New Roman" pitchFamily="18" charset="0"/>
            </a:endParaRPr>
          </a:p>
          <a:p>
            <a:pPr marL="180975" indent="-180975" algn="just" eaLnBrk="0" hangingPunct="0">
              <a:buFont typeface="Arial" charset="0"/>
              <a:buChar char="•"/>
            </a:pPr>
            <a:r>
              <a:rPr lang="ru-RU" sz="3200" dirty="0">
                <a:cs typeface="Times New Roman" pitchFamily="18" charset="0"/>
              </a:rPr>
              <a:t>Поле </a:t>
            </a:r>
            <a:r>
              <a:rPr lang="en-US" sz="3200" dirty="0">
                <a:cs typeface="Times New Roman" pitchFamily="18" charset="0"/>
              </a:rPr>
              <a:t>MEMO (</a:t>
            </a:r>
            <a:r>
              <a:rPr lang="ru-RU" sz="3200" dirty="0">
                <a:cs typeface="Times New Roman" pitchFamily="18" charset="0"/>
              </a:rPr>
              <a:t>многострочный текст</a:t>
            </a:r>
            <a:r>
              <a:rPr lang="en-US" sz="3200" dirty="0">
                <a:cs typeface="Times New Roman" pitchFamily="18" charset="0"/>
              </a:rPr>
              <a:t>)</a:t>
            </a:r>
          </a:p>
          <a:p>
            <a:pPr marL="180975" indent="-180975" algn="just" eaLnBrk="0" hangingPunct="0">
              <a:buFont typeface="Arial" charset="0"/>
              <a:buChar char="•"/>
            </a:pPr>
            <a:r>
              <a:rPr lang="ru-RU" sz="3200" dirty="0">
                <a:cs typeface="Times New Roman" pitchFamily="18" charset="0"/>
              </a:rPr>
              <a:t>Числовой</a:t>
            </a:r>
            <a:endParaRPr lang="en-US" sz="3200" dirty="0">
              <a:cs typeface="Times New Roman" pitchFamily="18" charset="0"/>
            </a:endParaRPr>
          </a:p>
          <a:p>
            <a:pPr marL="180975" indent="-180975" algn="just" eaLnBrk="0" hangingPunct="0">
              <a:buFont typeface="Arial" charset="0"/>
              <a:buChar char="•"/>
            </a:pPr>
            <a:r>
              <a:rPr lang="ru-RU" sz="3200" dirty="0">
                <a:cs typeface="Times New Roman" pitchFamily="18" charset="0"/>
              </a:rPr>
              <a:t>Денежный</a:t>
            </a:r>
          </a:p>
          <a:p>
            <a:pPr marL="180975" indent="-180975" algn="just" eaLnBrk="0" hangingPunct="0">
              <a:buFont typeface="Arial" charset="0"/>
              <a:buChar char="•"/>
            </a:pPr>
            <a:r>
              <a:rPr lang="ru-RU" sz="3200" dirty="0">
                <a:cs typeface="Times New Roman" pitchFamily="18" charset="0"/>
              </a:rPr>
              <a:t>Поле объекта </a:t>
            </a:r>
            <a:r>
              <a:rPr lang="en-US" sz="3200" dirty="0">
                <a:cs typeface="Times New Roman" pitchFamily="18" charset="0"/>
              </a:rPr>
              <a:t>OLE (</a:t>
            </a:r>
            <a:r>
              <a:rPr lang="ru-RU" sz="3200" dirty="0">
                <a:cs typeface="Times New Roman" pitchFamily="18" charset="0"/>
              </a:rPr>
              <a:t>рисунок, звук, видео</a:t>
            </a:r>
            <a:r>
              <a:rPr lang="en-US" sz="3200" dirty="0">
                <a:cs typeface="Times New Roman" pitchFamily="18" charset="0"/>
              </a:rPr>
              <a:t>)</a:t>
            </a:r>
            <a:endParaRPr lang="ru-RU" sz="3200" dirty="0"/>
          </a:p>
          <a:p>
            <a:pPr marL="180975" indent="-180975" algn="just" eaLnBrk="0" hangingPunct="0">
              <a:buFontTx/>
              <a:buChar char="•"/>
            </a:pPr>
            <a:r>
              <a:rPr lang="ru-RU" sz="3200" dirty="0">
                <a:cs typeface="Times New Roman" pitchFamily="18" charset="0"/>
              </a:rPr>
              <a:t>Логический</a:t>
            </a:r>
            <a:endParaRPr lang="ru-RU" sz="3200" dirty="0"/>
          </a:p>
          <a:p>
            <a:pPr marL="180975" indent="-180975" algn="just" eaLnBrk="0" hangingPunct="0">
              <a:buFontTx/>
              <a:buChar char="•"/>
            </a:pPr>
            <a:r>
              <a:rPr lang="ru-RU" sz="3200" dirty="0">
                <a:cs typeface="Times New Roman" pitchFamily="18" charset="0"/>
              </a:rPr>
              <a:t>Дата </a:t>
            </a:r>
            <a:r>
              <a:rPr lang="en-US" sz="3200" dirty="0">
                <a:cs typeface="Times New Roman" pitchFamily="18" charset="0"/>
              </a:rPr>
              <a:t>/</a:t>
            </a:r>
            <a:r>
              <a:rPr lang="ru-RU" sz="3200" dirty="0">
                <a:cs typeface="Times New Roman" pitchFamily="18" charset="0"/>
              </a:rPr>
              <a:t> Время </a:t>
            </a:r>
          </a:p>
          <a:p>
            <a:pPr marL="180975" indent="-180975" algn="just" eaLnBrk="0" hangingPunct="0">
              <a:buFontTx/>
              <a:buChar char="•"/>
            </a:pPr>
            <a:r>
              <a:rPr lang="ru-RU" sz="3200" dirty="0">
                <a:cs typeface="Times New Roman" pitchFamily="18" charset="0"/>
              </a:rPr>
              <a:t>Счётчик (номер записи)</a:t>
            </a:r>
          </a:p>
        </p:txBody>
      </p:sp>
      <p:grpSp>
        <p:nvGrpSpPr>
          <p:cNvPr id="2" name="Group 309"/>
          <p:cNvGrpSpPr>
            <a:grpSpLocks/>
          </p:cNvGrpSpPr>
          <p:nvPr/>
        </p:nvGrpSpPr>
        <p:grpSpPr bwMode="auto">
          <a:xfrm>
            <a:off x="2251075" y="927100"/>
            <a:ext cx="5321300" cy="663575"/>
            <a:chOff x="431" y="2713"/>
            <a:chExt cx="3352" cy="418"/>
          </a:xfrm>
        </p:grpSpPr>
        <p:sp>
          <p:nvSpPr>
            <p:cNvPr id="6" name="Text Box 307"/>
            <p:cNvSpPr txBox="1">
              <a:spLocks noChangeArrowheads="1"/>
            </p:cNvSpPr>
            <p:nvPr/>
          </p:nvSpPr>
          <p:spPr bwMode="auto">
            <a:xfrm>
              <a:off x="725" y="2780"/>
              <a:ext cx="3058" cy="330"/>
            </a:xfrm>
            <a:prstGeom prst="rect">
              <a:avLst/>
            </a:prstGeom>
            <a:ln>
              <a:headEnd/>
              <a:tailEnd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wrap="square">
              <a:spAutoFit/>
            </a:bodyPr>
            <a:lstStyle/>
            <a:p>
              <a:pPr marL="180975" indent="-180975" eaLnBrk="0" hangingPunct="0">
                <a:spcBef>
                  <a:spcPct val="50000"/>
                </a:spcBef>
                <a:defRPr/>
              </a:pPr>
              <a:r>
                <a:rPr lang="ru-RU" sz="2800" dirty="0"/>
                <a:t>  Зачем нужны типы полей? </a:t>
              </a:r>
            </a:p>
          </p:txBody>
        </p:sp>
        <p:sp>
          <p:nvSpPr>
            <p:cNvPr id="7" name="Oval 308"/>
            <p:cNvSpPr>
              <a:spLocks noChangeArrowheads="1"/>
            </p:cNvSpPr>
            <p:nvPr/>
          </p:nvSpPr>
          <p:spPr bwMode="auto">
            <a:xfrm>
              <a:off x="431" y="2713"/>
              <a:ext cx="409" cy="418"/>
            </a:xfrm>
            <a:prstGeom prst="ellipse">
              <a:avLst/>
            </a:prstGeom>
            <a:ln>
              <a:headEnd/>
              <a:tailEnd/>
            </a:ln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 algn="ctr" eaLnBrk="0" hangingPunct="0">
                <a:defRPr/>
              </a:pPr>
              <a:r>
                <a:rPr lang="en-US" sz="4800" dirty="0">
                  <a:solidFill>
                    <a:schemeClr val="bg1"/>
                  </a:solidFill>
                  <a:latin typeface="Arial Black" pitchFamily="34" charset="0"/>
                </a:rPr>
                <a:t>?</a:t>
              </a:r>
              <a:endParaRPr lang="ru-RU" sz="4800" dirty="0">
                <a:solidFill>
                  <a:schemeClr val="bg1"/>
                </a:solidFill>
                <a:latin typeface="Arial Black" pitchFamily="34" charset="0"/>
              </a:endParaRPr>
            </a:p>
          </p:txBody>
        </p:sp>
      </p:grpSp>
      <p:grpSp>
        <p:nvGrpSpPr>
          <p:cNvPr id="3" name="Группа 11"/>
          <p:cNvGrpSpPr>
            <a:grpSpLocks/>
          </p:cNvGrpSpPr>
          <p:nvPr/>
        </p:nvGrpSpPr>
        <p:grpSpPr bwMode="auto">
          <a:xfrm>
            <a:off x="2714612" y="2857496"/>
            <a:ext cx="2320926" cy="663575"/>
            <a:chOff x="5581537" y="2251352"/>
            <a:chExt cx="2321246" cy="663575"/>
          </a:xfrm>
        </p:grpSpPr>
        <p:sp>
          <p:nvSpPr>
            <p:cNvPr id="11" name="Полилиния 10"/>
            <p:cNvSpPr/>
            <p:nvPr/>
          </p:nvSpPr>
          <p:spPr bwMode="auto">
            <a:xfrm>
              <a:off x="5581537" y="2530752"/>
              <a:ext cx="349298" cy="347663"/>
            </a:xfrm>
            <a:custGeom>
              <a:avLst/>
              <a:gdLst>
                <a:gd name="connsiteX0" fmla="*/ 180975 w 552450"/>
                <a:gd name="connsiteY0" fmla="*/ 4763 h 309563"/>
                <a:gd name="connsiteX1" fmla="*/ 0 w 552450"/>
                <a:gd name="connsiteY1" fmla="*/ 309563 h 309563"/>
                <a:gd name="connsiteX2" fmla="*/ 552450 w 552450"/>
                <a:gd name="connsiteY2" fmla="*/ 0 h 309563"/>
                <a:gd name="connsiteX3" fmla="*/ 552450 w 552450"/>
                <a:gd name="connsiteY3" fmla="*/ 0 h 309563"/>
                <a:gd name="connsiteX4" fmla="*/ 180975 w 552450"/>
                <a:gd name="connsiteY4" fmla="*/ 4763 h 309563"/>
                <a:gd name="connsiteX0" fmla="*/ 340518 w 552450"/>
                <a:gd name="connsiteY0" fmla="*/ 0 h 347662"/>
                <a:gd name="connsiteX1" fmla="*/ 0 w 552450"/>
                <a:gd name="connsiteY1" fmla="*/ 347662 h 347662"/>
                <a:gd name="connsiteX2" fmla="*/ 552450 w 552450"/>
                <a:gd name="connsiteY2" fmla="*/ 38099 h 347662"/>
                <a:gd name="connsiteX3" fmla="*/ 552450 w 552450"/>
                <a:gd name="connsiteY3" fmla="*/ 38099 h 347662"/>
                <a:gd name="connsiteX4" fmla="*/ 340518 w 552450"/>
                <a:gd name="connsiteY4" fmla="*/ 0 h 347662"/>
                <a:gd name="connsiteX0" fmla="*/ 340518 w 552450"/>
                <a:gd name="connsiteY0" fmla="*/ 0 h 347662"/>
                <a:gd name="connsiteX1" fmla="*/ 0 w 552450"/>
                <a:gd name="connsiteY1" fmla="*/ 347662 h 347662"/>
                <a:gd name="connsiteX2" fmla="*/ 552450 w 552450"/>
                <a:gd name="connsiteY2" fmla="*/ 38099 h 347662"/>
                <a:gd name="connsiteX3" fmla="*/ 392906 w 552450"/>
                <a:gd name="connsiteY3" fmla="*/ 214313 h 347662"/>
                <a:gd name="connsiteX4" fmla="*/ 340518 w 552450"/>
                <a:gd name="connsiteY4" fmla="*/ 0 h 347662"/>
                <a:gd name="connsiteX0" fmla="*/ 340518 w 392906"/>
                <a:gd name="connsiteY0" fmla="*/ 0 h 347662"/>
                <a:gd name="connsiteX1" fmla="*/ 0 w 392906"/>
                <a:gd name="connsiteY1" fmla="*/ 347662 h 347662"/>
                <a:gd name="connsiteX2" fmla="*/ 392906 w 392906"/>
                <a:gd name="connsiteY2" fmla="*/ 214313 h 347662"/>
                <a:gd name="connsiteX3" fmla="*/ 340518 w 392906"/>
                <a:gd name="connsiteY3" fmla="*/ 0 h 347662"/>
                <a:gd name="connsiteX0" fmla="*/ 340518 w 352424"/>
                <a:gd name="connsiteY0" fmla="*/ 0 h 347662"/>
                <a:gd name="connsiteX1" fmla="*/ 0 w 352424"/>
                <a:gd name="connsiteY1" fmla="*/ 347662 h 347662"/>
                <a:gd name="connsiteX2" fmla="*/ 352424 w 352424"/>
                <a:gd name="connsiteY2" fmla="*/ 264320 h 347662"/>
                <a:gd name="connsiteX3" fmla="*/ 340518 w 352424"/>
                <a:gd name="connsiteY3" fmla="*/ 0 h 347662"/>
                <a:gd name="connsiteX0" fmla="*/ 347662 w 352424"/>
                <a:gd name="connsiteY0" fmla="*/ 0 h 347662"/>
                <a:gd name="connsiteX1" fmla="*/ 0 w 352424"/>
                <a:gd name="connsiteY1" fmla="*/ 347662 h 347662"/>
                <a:gd name="connsiteX2" fmla="*/ 352424 w 352424"/>
                <a:gd name="connsiteY2" fmla="*/ 264320 h 347662"/>
                <a:gd name="connsiteX3" fmla="*/ 347662 w 352424"/>
                <a:gd name="connsiteY3" fmla="*/ 0 h 347662"/>
                <a:gd name="connsiteX0" fmla="*/ 347662 w 349249"/>
                <a:gd name="connsiteY0" fmla="*/ 0 h 347662"/>
                <a:gd name="connsiteX1" fmla="*/ 0 w 349249"/>
                <a:gd name="connsiteY1" fmla="*/ 347662 h 347662"/>
                <a:gd name="connsiteX2" fmla="*/ 345280 w 349249"/>
                <a:gd name="connsiteY2" fmla="*/ 269084 h 347662"/>
                <a:gd name="connsiteX3" fmla="*/ 347662 w 349249"/>
                <a:gd name="connsiteY3" fmla="*/ 0 h 3476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49249" h="347662">
                  <a:moveTo>
                    <a:pt x="347662" y="0"/>
                  </a:moveTo>
                  <a:lnTo>
                    <a:pt x="0" y="347662"/>
                  </a:lnTo>
                  <a:lnTo>
                    <a:pt x="345280" y="269084"/>
                  </a:lnTo>
                  <a:cubicBezTo>
                    <a:pt x="343693" y="180977"/>
                    <a:pt x="349249" y="88107"/>
                    <a:pt x="347662" y="0"/>
                  </a:cubicBezTo>
                  <a:close/>
                </a:path>
              </a:pathLst>
            </a:custGeom>
            <a:ln>
              <a:headEnd type="none" w="med" len="med"/>
              <a:tailEnd type="triangle" w="lg" len="lg"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5" name="Group 309"/>
            <p:cNvGrpSpPr>
              <a:grpSpLocks/>
            </p:cNvGrpSpPr>
            <p:nvPr/>
          </p:nvGrpSpPr>
          <p:grpSpPr bwMode="auto">
            <a:xfrm>
              <a:off x="5883482" y="2251352"/>
              <a:ext cx="2019301" cy="663575"/>
              <a:chOff x="356" y="2721"/>
              <a:chExt cx="1272" cy="418"/>
            </a:xfrm>
          </p:grpSpPr>
          <p:sp>
            <p:nvSpPr>
              <p:cNvPr id="9" name="Text Box 307"/>
              <p:cNvSpPr txBox="1">
                <a:spLocks noChangeArrowheads="1"/>
              </p:cNvSpPr>
              <p:nvPr/>
            </p:nvSpPr>
            <p:spPr bwMode="auto">
              <a:xfrm>
                <a:off x="356" y="2749"/>
                <a:ext cx="927" cy="291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>
                <a:spAutoFit/>
              </a:bodyPr>
              <a:lstStyle/>
              <a:p>
                <a:pPr marL="180975" indent="-180975" eaLnBrk="0" hangingPunct="0">
                  <a:spcBef>
                    <a:spcPct val="50000"/>
                  </a:spcBef>
                  <a:defRPr/>
                </a:pPr>
                <a:r>
                  <a:rPr lang="ru-RU" sz="2400" dirty="0"/>
                  <a:t> Зачем? </a:t>
                </a:r>
              </a:p>
            </p:txBody>
          </p:sp>
          <p:sp>
            <p:nvSpPr>
              <p:cNvPr id="10" name="Oval 308"/>
              <p:cNvSpPr>
                <a:spLocks noChangeArrowheads="1"/>
              </p:cNvSpPr>
              <p:nvPr/>
            </p:nvSpPr>
            <p:spPr bwMode="auto">
              <a:xfrm>
                <a:off x="1219" y="2721"/>
                <a:ext cx="409" cy="418"/>
              </a:xfrm>
              <a:prstGeom prst="ellipse">
                <a:avLst/>
              </a:prstGeom>
              <a:ln>
                <a:headEnd/>
                <a:tailEnd/>
              </a:ln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pPr algn="ctr" eaLnBrk="0" hangingPunct="0">
                  <a:defRPr/>
                </a:pPr>
                <a:r>
                  <a:rPr lang="en-US" sz="4400" dirty="0">
                    <a:solidFill>
                      <a:schemeClr val="bg1"/>
                    </a:solidFill>
                    <a:latin typeface="Arial Black" pitchFamily="34" charset="0"/>
                  </a:rPr>
                  <a:t>?</a:t>
                </a:r>
                <a:endParaRPr lang="ru-RU" sz="4400" dirty="0">
                  <a:solidFill>
                    <a:schemeClr val="bg1"/>
                  </a:solidFill>
                  <a:latin typeface="Arial Black" pitchFamily="34" charset="0"/>
                </a:endParaRP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9144000" cy="773113"/>
          </a:xfrm>
        </p:spPr>
        <p:txBody>
          <a:bodyPr>
            <a:noAutofit/>
          </a:bodyPr>
          <a:lstStyle/>
          <a:p>
            <a:r>
              <a:rPr lang="ru-RU" sz="6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Свойства полей</a:t>
            </a:r>
          </a:p>
        </p:txBody>
      </p:sp>
      <p:sp>
        <p:nvSpPr>
          <p:cNvPr id="72708" name="Rectangle 4"/>
          <p:cNvSpPr>
            <a:spLocks noChangeArrowheads="1"/>
          </p:cNvSpPr>
          <p:nvPr/>
        </p:nvSpPr>
        <p:spPr bwMode="auto">
          <a:xfrm>
            <a:off x="357158" y="1000108"/>
            <a:ext cx="8601075" cy="5114925"/>
          </a:xfrm>
          <a:prstGeom prst="rect">
            <a:avLst/>
          </a:prstGeom>
          <a:noFill/>
          <a:ln w="25400">
            <a:noFill/>
            <a:miter lim="800000"/>
            <a:headEnd/>
            <a:tailEnd type="none" w="med" len="lg"/>
          </a:ln>
        </p:spPr>
        <p:txBody>
          <a:bodyPr>
            <a:spAutoFit/>
          </a:bodyPr>
          <a:lstStyle/>
          <a:p>
            <a:pPr marL="361950" indent="-361950">
              <a:spcBef>
                <a:spcPct val="20000"/>
              </a:spcBef>
            </a:pPr>
            <a:r>
              <a:rPr lang="ru-RU" sz="2400" b="1" dirty="0">
                <a:solidFill>
                  <a:schemeClr val="accent2"/>
                </a:solidFill>
              </a:rPr>
              <a:t>Размер поля:</a:t>
            </a:r>
            <a:r>
              <a:rPr lang="ru-RU" sz="2400" dirty="0">
                <a:solidFill>
                  <a:schemeClr val="accent2"/>
                </a:solidFill>
              </a:rPr>
              <a:t> </a:t>
            </a:r>
            <a:r>
              <a:rPr lang="ru-RU" sz="2400" dirty="0"/>
              <a:t>байт, целое, вещественное, …</a:t>
            </a:r>
          </a:p>
          <a:p>
            <a:pPr marL="361950" indent="-361950">
              <a:spcBef>
                <a:spcPct val="20000"/>
              </a:spcBef>
            </a:pPr>
            <a:r>
              <a:rPr lang="ru-RU" sz="2400" b="1" dirty="0">
                <a:solidFill>
                  <a:schemeClr val="accent2"/>
                </a:solidFill>
              </a:rPr>
              <a:t>Формат поля: </a:t>
            </a:r>
            <a:r>
              <a:rPr lang="ru-RU" sz="2400" dirty="0"/>
              <a:t>как выводить на экран.</a:t>
            </a:r>
          </a:p>
          <a:p>
            <a:pPr marL="361950" indent="-361950">
              <a:spcBef>
                <a:spcPct val="20000"/>
              </a:spcBef>
            </a:pPr>
            <a:r>
              <a:rPr lang="ru-RU" sz="2400" b="1" dirty="0">
                <a:solidFill>
                  <a:schemeClr val="accent2"/>
                </a:solidFill>
              </a:rPr>
              <a:t>Маска ввода: </a:t>
            </a:r>
            <a:r>
              <a:rPr lang="ru-RU" sz="2400" dirty="0"/>
              <a:t>шаблон (ввод телефона).</a:t>
            </a:r>
            <a:endParaRPr lang="ru-RU" sz="2400" dirty="0">
              <a:solidFill>
                <a:srgbClr val="4040C0"/>
              </a:solidFill>
            </a:endParaRPr>
          </a:p>
          <a:p>
            <a:pPr marL="361950" indent="-361950">
              <a:spcBef>
                <a:spcPct val="20000"/>
              </a:spcBef>
            </a:pPr>
            <a:r>
              <a:rPr lang="ru-RU" sz="2400" b="1" dirty="0">
                <a:solidFill>
                  <a:schemeClr val="accent2"/>
                </a:solidFill>
              </a:rPr>
              <a:t>Подпись: </a:t>
            </a:r>
            <a:r>
              <a:rPr lang="ru-RU" sz="2400" dirty="0"/>
              <a:t>как называется столбец при выводе на экран; можно использовать скобки, знаки и т.д. </a:t>
            </a:r>
            <a:br>
              <a:rPr lang="ru-RU" sz="2400" dirty="0"/>
            </a:br>
            <a:r>
              <a:rPr lang="ru-RU" sz="2400" dirty="0"/>
              <a:t>(«</a:t>
            </a:r>
            <a:r>
              <a:rPr lang="ru-RU" sz="2400" i="1" dirty="0"/>
              <a:t>Население, млн. чел</a:t>
            </a:r>
            <a:r>
              <a:rPr lang="ru-RU" sz="2400" dirty="0"/>
              <a:t>.»)</a:t>
            </a:r>
          </a:p>
          <a:p>
            <a:pPr marL="361950" indent="-361950">
              <a:spcBef>
                <a:spcPct val="20000"/>
              </a:spcBef>
            </a:pPr>
            <a:r>
              <a:rPr lang="ru-RU" sz="2400" b="1" dirty="0">
                <a:solidFill>
                  <a:schemeClr val="accent2"/>
                </a:solidFill>
              </a:rPr>
              <a:t>Значение по умолчанию </a:t>
            </a:r>
            <a:r>
              <a:rPr lang="ru-RU" sz="2400" dirty="0"/>
              <a:t>(вписывается автоматически).</a:t>
            </a:r>
          </a:p>
          <a:p>
            <a:pPr marL="361950" indent="-361950">
              <a:spcBef>
                <a:spcPct val="20000"/>
              </a:spcBef>
            </a:pPr>
            <a:r>
              <a:rPr lang="ru-RU" sz="2400" b="1" dirty="0">
                <a:solidFill>
                  <a:schemeClr val="accent2"/>
                </a:solidFill>
              </a:rPr>
              <a:t>Условие на значение: </a:t>
            </a:r>
            <a:r>
              <a:rPr lang="ru-RU" sz="2400" dirty="0"/>
              <a:t>защита от ошибок ввода («</a:t>
            </a:r>
            <a:r>
              <a:rPr lang="en-US" sz="2400" dirty="0"/>
              <a:t>&gt;</a:t>
            </a:r>
            <a:r>
              <a:rPr lang="ru-RU" sz="2400" dirty="0"/>
              <a:t>18»)</a:t>
            </a:r>
            <a:r>
              <a:rPr lang="en-US" sz="2400" dirty="0"/>
              <a:t>.</a:t>
            </a:r>
          </a:p>
          <a:p>
            <a:pPr marL="361950" indent="-361950">
              <a:spcBef>
                <a:spcPct val="20000"/>
              </a:spcBef>
            </a:pPr>
            <a:r>
              <a:rPr lang="ru-RU" sz="2400" b="1" dirty="0">
                <a:solidFill>
                  <a:schemeClr val="accent2"/>
                </a:solidFill>
              </a:rPr>
              <a:t>Сообщение об ошибке </a:t>
            </a:r>
            <a:r>
              <a:rPr lang="en-US" sz="2400" dirty="0"/>
              <a:t/>
            </a:r>
            <a:br>
              <a:rPr lang="en-US" sz="2400" dirty="0"/>
            </a:br>
            <a:r>
              <a:rPr lang="ru-RU" sz="2400" dirty="0"/>
              <a:t>(«Возраст должен быть </a:t>
            </a:r>
            <a:r>
              <a:rPr lang="en-US" sz="2400" dirty="0"/>
              <a:t>&gt; </a:t>
            </a:r>
            <a:r>
              <a:rPr lang="ru-RU" sz="2400" dirty="0"/>
              <a:t>18 лет!»)</a:t>
            </a:r>
          </a:p>
          <a:p>
            <a:pPr marL="361950" indent="-361950">
              <a:spcBef>
                <a:spcPct val="20000"/>
              </a:spcBef>
            </a:pPr>
            <a:r>
              <a:rPr lang="ru-RU" sz="2400" b="1" dirty="0">
                <a:solidFill>
                  <a:schemeClr val="accent2"/>
                </a:solidFill>
              </a:rPr>
              <a:t>Обязательное поле </a:t>
            </a:r>
            <a:r>
              <a:rPr lang="ru-RU" sz="2400" dirty="0"/>
              <a:t>(да</a:t>
            </a:r>
            <a:r>
              <a:rPr lang="en-US" sz="2400" dirty="0"/>
              <a:t>/</a:t>
            </a:r>
            <a:r>
              <a:rPr lang="ru-RU" sz="2400" dirty="0"/>
              <a:t>нет)</a:t>
            </a:r>
          </a:p>
          <a:p>
            <a:pPr marL="361950" indent="-361950">
              <a:spcBef>
                <a:spcPct val="20000"/>
              </a:spcBef>
            </a:pPr>
            <a:r>
              <a:rPr lang="ru-RU" sz="2400" b="1" dirty="0">
                <a:solidFill>
                  <a:schemeClr val="accent2"/>
                </a:solidFill>
              </a:rPr>
              <a:t>Индексированное поле </a:t>
            </a:r>
            <a:r>
              <a:rPr lang="ru-RU" sz="2400" dirty="0"/>
              <a:t>(да</a:t>
            </a:r>
            <a:r>
              <a:rPr lang="en-US" sz="2400" dirty="0"/>
              <a:t>/</a:t>
            </a:r>
            <a:r>
              <a:rPr lang="ru-RU" sz="2400" dirty="0"/>
              <a:t>нет)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142852"/>
            <a:ext cx="9001156" cy="630261"/>
          </a:xfrm>
        </p:spPr>
        <p:txBody>
          <a:bodyPr>
            <a:noAutofit/>
          </a:bodyPr>
          <a:lstStyle/>
          <a:p>
            <a:r>
              <a:rPr lang="ru-RU" sz="6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Конструктор таблицы</a:t>
            </a:r>
          </a:p>
        </p:txBody>
      </p:sp>
      <p:pic>
        <p:nvPicPr>
          <p:cNvPr id="73732" name="Picture 1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5613" y="2649546"/>
            <a:ext cx="8256587" cy="1993900"/>
          </a:xfrm>
          <a:prstGeom prst="rect">
            <a:avLst/>
          </a:prstGeom>
          <a:noFill/>
          <a:ln w="25400">
            <a:noFill/>
            <a:miter lim="800000"/>
            <a:headEnd/>
            <a:tailEnd type="none" w="med" len="lg"/>
          </a:ln>
        </p:spPr>
      </p:pic>
      <p:sp>
        <p:nvSpPr>
          <p:cNvPr id="19" name="AutoShape 7"/>
          <p:cNvSpPr>
            <a:spLocks noChangeArrowheads="1"/>
          </p:cNvSpPr>
          <p:nvPr/>
        </p:nvSpPr>
        <p:spPr bwMode="auto">
          <a:xfrm>
            <a:off x="461963" y="1458921"/>
            <a:ext cx="1571625" cy="936625"/>
          </a:xfrm>
          <a:prstGeom prst="wedgeRoundRectCallout">
            <a:avLst>
              <a:gd name="adj1" fmla="val -22940"/>
              <a:gd name="adj2" fmla="val 157645"/>
              <a:gd name="adj3" fmla="val 16667"/>
            </a:avLst>
          </a:prstGeom>
          <a:ln>
            <a:headEnd/>
            <a:tailEnd type="none" w="med" len="lg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>
              <a:defRPr/>
            </a:pPr>
            <a:r>
              <a:rPr lang="ru-RU" sz="2400" dirty="0"/>
              <a:t>режим таблицы</a:t>
            </a:r>
          </a:p>
        </p:txBody>
      </p:sp>
      <p:sp>
        <p:nvSpPr>
          <p:cNvPr id="20" name="AutoShape 7"/>
          <p:cNvSpPr>
            <a:spLocks noChangeArrowheads="1"/>
          </p:cNvSpPr>
          <p:nvPr/>
        </p:nvSpPr>
        <p:spPr bwMode="auto">
          <a:xfrm>
            <a:off x="2225675" y="1481146"/>
            <a:ext cx="2279650" cy="936625"/>
          </a:xfrm>
          <a:prstGeom prst="wedgeRoundRectCallout">
            <a:avLst>
              <a:gd name="adj1" fmla="val -67398"/>
              <a:gd name="adj2" fmla="val 157646"/>
              <a:gd name="adj3" fmla="val 16667"/>
            </a:avLst>
          </a:prstGeom>
          <a:ln>
            <a:headEnd/>
            <a:tailEnd type="none" w="med" len="lg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>
              <a:defRPr/>
            </a:pPr>
            <a:r>
              <a:rPr lang="ru-RU" sz="2400" dirty="0"/>
              <a:t>сделать поле ключевым</a:t>
            </a:r>
          </a:p>
        </p:txBody>
      </p:sp>
      <p:sp>
        <p:nvSpPr>
          <p:cNvPr id="21" name="AutoShape 7"/>
          <p:cNvSpPr>
            <a:spLocks noChangeArrowheads="1"/>
          </p:cNvSpPr>
          <p:nvPr/>
        </p:nvSpPr>
        <p:spPr bwMode="auto">
          <a:xfrm>
            <a:off x="6775450" y="1492258"/>
            <a:ext cx="1895475" cy="936625"/>
          </a:xfrm>
          <a:prstGeom prst="wedgeRoundRectCallout">
            <a:avLst>
              <a:gd name="adj1" fmla="val -32119"/>
              <a:gd name="adj2" fmla="val 158822"/>
              <a:gd name="adj3" fmla="val 16667"/>
            </a:avLst>
          </a:prstGeom>
          <a:ln>
            <a:headEnd/>
            <a:tailEnd type="none" w="med" len="lg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>
              <a:defRPr/>
            </a:pPr>
            <a:r>
              <a:rPr lang="ru-RU" sz="2400" dirty="0"/>
              <a:t>изменить индексы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Заголовок 4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9144000" cy="773113"/>
          </a:xfrm>
        </p:spPr>
        <p:txBody>
          <a:bodyPr>
            <a:noAutofit/>
          </a:bodyPr>
          <a:lstStyle/>
          <a:p>
            <a:r>
              <a:rPr lang="ru-RU" sz="4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Базы данных </a:t>
            </a:r>
            <a:r>
              <a:rPr lang="en-US" sz="4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Microsoft Access</a:t>
            </a:r>
            <a:endParaRPr lang="ru-RU" sz="48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962150" y="1085850"/>
            <a:ext cx="4402138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sz="2800" b="1" dirty="0">
                <a:latin typeface="+mn-lt"/>
                <a:cs typeface="Courier New" pitchFamily="49" charset="0"/>
              </a:rPr>
              <a:t>Файлы </a:t>
            </a:r>
            <a:r>
              <a:rPr lang="ru-RU" sz="2800" b="1" dirty="0">
                <a:solidFill>
                  <a:schemeClr val="accent2"/>
                </a:solidFill>
                <a:latin typeface="Courier New" pitchFamily="49" charset="0"/>
                <a:cs typeface="Courier New" pitchFamily="49" charset="0"/>
              </a:rPr>
              <a:t>*.</a:t>
            </a:r>
            <a:r>
              <a:rPr lang="en-US" sz="2800" b="1" dirty="0" err="1">
                <a:solidFill>
                  <a:schemeClr val="accent2"/>
                </a:solidFill>
                <a:latin typeface="Courier New" pitchFamily="49" charset="0"/>
                <a:cs typeface="Courier New" pitchFamily="49" charset="0"/>
              </a:rPr>
              <a:t>accd</a:t>
            </a:r>
            <a:r>
              <a:rPr lang="ru-RU" sz="2800" b="1" dirty="0" err="1">
                <a:solidFill>
                  <a:schemeClr val="accent2"/>
                </a:solidFill>
                <a:latin typeface="Courier New" pitchFamily="49" charset="0"/>
                <a:cs typeface="Courier New" pitchFamily="49" charset="0"/>
              </a:rPr>
              <a:t>b</a:t>
            </a:r>
            <a:r>
              <a:rPr lang="en-US" sz="2800" b="1" dirty="0">
                <a:solidFill>
                  <a:schemeClr val="accent2"/>
                </a:solidFill>
                <a:latin typeface="+mj-lt"/>
                <a:cs typeface="Courier New" pitchFamily="49" charset="0"/>
              </a:rPr>
              <a:t>, </a:t>
            </a:r>
            <a:r>
              <a:rPr lang="en-US" sz="2800" b="1" dirty="0">
                <a:solidFill>
                  <a:schemeClr val="accent2"/>
                </a:solidFill>
                <a:latin typeface="Courier New" pitchFamily="49" charset="0"/>
                <a:cs typeface="Courier New" pitchFamily="49" charset="0"/>
              </a:rPr>
              <a:t>*.mdb</a:t>
            </a:r>
            <a:endParaRPr lang="ru-RU" sz="2800" dirty="0">
              <a:solidFill>
                <a:schemeClr val="accent2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70659" name="Rectangle 3"/>
          <p:cNvSpPr>
            <a:spLocks noChangeArrowheads="1"/>
          </p:cNvSpPr>
          <p:nvPr/>
        </p:nvSpPr>
        <p:spPr bwMode="auto">
          <a:xfrm>
            <a:off x="428596" y="2143116"/>
            <a:ext cx="8534400" cy="3877985"/>
          </a:xfrm>
          <a:prstGeom prst="rect">
            <a:avLst/>
          </a:prstGeom>
          <a:noFill/>
          <a:ln w="12700">
            <a:noFill/>
            <a:miter lim="800000"/>
            <a:headEnd/>
            <a:tailEnd type="none" w="lg" len="lg"/>
          </a:ln>
        </p:spPr>
        <p:txBody>
          <a:bodyPr anchor="ctr">
            <a:spAutoFit/>
          </a:bodyPr>
          <a:lstStyle/>
          <a:p>
            <a:pPr marL="180975" indent="-180975" eaLnBrk="0" hangingPunct="0">
              <a:spcBef>
                <a:spcPts val="1200"/>
              </a:spcBef>
              <a:buFontTx/>
              <a:buChar char="•"/>
            </a:pPr>
            <a:r>
              <a:rPr lang="ru-RU" sz="2800" b="1" dirty="0">
                <a:solidFill>
                  <a:schemeClr val="accent2"/>
                </a:solidFill>
                <a:cs typeface="Times New Roman" pitchFamily="18" charset="0"/>
              </a:rPr>
              <a:t>таблицы</a:t>
            </a:r>
            <a:r>
              <a:rPr lang="ru-RU" sz="2800" dirty="0">
                <a:solidFill>
                  <a:schemeClr val="accent2"/>
                </a:solidFill>
                <a:cs typeface="Times New Roman" pitchFamily="18" charset="0"/>
              </a:rPr>
              <a:t> </a:t>
            </a:r>
            <a:r>
              <a:rPr lang="ru-RU" sz="2800" dirty="0">
                <a:cs typeface="Times New Roman" pitchFamily="18" charset="0"/>
              </a:rPr>
              <a:t>с данными</a:t>
            </a:r>
            <a:endParaRPr lang="ru-RU" sz="2800" dirty="0"/>
          </a:p>
          <a:p>
            <a:pPr marL="180975" indent="-180975" eaLnBrk="0" hangingPunct="0">
              <a:spcBef>
                <a:spcPts val="1200"/>
              </a:spcBef>
              <a:buFontTx/>
              <a:buChar char="•"/>
            </a:pPr>
            <a:r>
              <a:rPr lang="ru-RU" sz="2800" b="1" dirty="0">
                <a:solidFill>
                  <a:schemeClr val="accent2"/>
                </a:solidFill>
                <a:cs typeface="Times New Roman" pitchFamily="18" charset="0"/>
              </a:rPr>
              <a:t>формы</a:t>
            </a:r>
            <a:r>
              <a:rPr lang="ru-RU" sz="2800" dirty="0">
                <a:cs typeface="Times New Roman" pitchFamily="18" charset="0"/>
              </a:rPr>
              <a:t> – диалоговые окна, с помощью которых пользователь вводит и изменяет данные</a:t>
            </a:r>
            <a:endParaRPr lang="ru-RU" sz="2800" dirty="0"/>
          </a:p>
          <a:p>
            <a:pPr marL="180975" indent="-180975" eaLnBrk="0" hangingPunct="0">
              <a:spcBef>
                <a:spcPts val="1200"/>
              </a:spcBef>
              <a:buFontTx/>
              <a:buChar char="•"/>
            </a:pPr>
            <a:r>
              <a:rPr lang="ru-RU" sz="2800" b="1" dirty="0">
                <a:solidFill>
                  <a:schemeClr val="accent2"/>
                </a:solidFill>
                <a:cs typeface="Times New Roman" pitchFamily="18" charset="0"/>
              </a:rPr>
              <a:t>запросы</a:t>
            </a:r>
            <a:r>
              <a:rPr lang="ru-RU" sz="2800" dirty="0">
                <a:solidFill>
                  <a:schemeClr val="accent2"/>
                </a:solidFill>
                <a:cs typeface="Times New Roman" pitchFamily="18" charset="0"/>
              </a:rPr>
              <a:t> </a:t>
            </a:r>
            <a:r>
              <a:rPr lang="ru-RU" sz="2800" dirty="0">
                <a:cs typeface="Times New Roman" pitchFamily="18" charset="0"/>
              </a:rPr>
              <a:t>– команды по управлению данными</a:t>
            </a:r>
          </a:p>
          <a:p>
            <a:pPr marL="180975" indent="-180975" eaLnBrk="0" hangingPunct="0">
              <a:spcBef>
                <a:spcPts val="1200"/>
              </a:spcBef>
              <a:buFontTx/>
              <a:buChar char="•"/>
            </a:pPr>
            <a:r>
              <a:rPr lang="ru-RU" sz="2800" b="1" dirty="0">
                <a:solidFill>
                  <a:schemeClr val="accent2"/>
                </a:solidFill>
                <a:cs typeface="Times New Roman" pitchFamily="18" charset="0"/>
              </a:rPr>
              <a:t>отчеты</a:t>
            </a:r>
            <a:r>
              <a:rPr lang="ru-RU" sz="2800" i="1" dirty="0">
                <a:cs typeface="Times New Roman" pitchFamily="18" charset="0"/>
              </a:rPr>
              <a:t> – </a:t>
            </a:r>
            <a:r>
              <a:rPr lang="ru-RU" sz="2800" dirty="0">
                <a:cs typeface="Times New Roman" pitchFamily="18" charset="0"/>
              </a:rPr>
              <a:t>шаблоны</a:t>
            </a:r>
            <a:r>
              <a:rPr lang="ru-RU" sz="2800" i="1" dirty="0">
                <a:cs typeface="Times New Roman" pitchFamily="18" charset="0"/>
              </a:rPr>
              <a:t> </a:t>
            </a:r>
            <a:r>
              <a:rPr lang="ru-RU" sz="2800" dirty="0">
                <a:cs typeface="Times New Roman" pitchFamily="18" charset="0"/>
              </a:rPr>
              <a:t>документов для вывода на печать</a:t>
            </a:r>
            <a:endParaRPr lang="en-US" sz="2800" dirty="0">
              <a:cs typeface="Times New Roman" pitchFamily="18" charset="0"/>
            </a:endParaRPr>
          </a:p>
          <a:p>
            <a:pPr marL="180975" indent="-180975" eaLnBrk="0" hangingPunct="0">
              <a:spcBef>
                <a:spcPts val="1200"/>
              </a:spcBef>
              <a:buFontTx/>
              <a:buChar char="•"/>
            </a:pPr>
            <a:r>
              <a:rPr lang="ru-RU" sz="2800" b="1" dirty="0">
                <a:solidFill>
                  <a:schemeClr val="accent2"/>
                </a:solidFill>
                <a:cs typeface="Times New Roman" pitchFamily="18" charset="0"/>
              </a:rPr>
              <a:t>макросы</a:t>
            </a:r>
            <a:r>
              <a:rPr lang="ru-RU" sz="2800" dirty="0">
                <a:solidFill>
                  <a:schemeClr val="accent2"/>
                </a:solidFill>
              </a:rPr>
              <a:t> </a:t>
            </a:r>
            <a:r>
              <a:rPr lang="ru-RU" sz="2800" dirty="0"/>
              <a:t>– средства автоматизации работы</a:t>
            </a:r>
          </a:p>
          <a:p>
            <a:pPr marL="180975" indent="-180975" eaLnBrk="0" hangingPunct="0">
              <a:spcBef>
                <a:spcPts val="1200"/>
              </a:spcBef>
              <a:buFontTx/>
              <a:buChar char="•"/>
            </a:pPr>
            <a:r>
              <a:rPr lang="ru-RU" sz="2800" b="1" dirty="0">
                <a:solidFill>
                  <a:schemeClr val="accent2"/>
                </a:solidFill>
                <a:cs typeface="Times New Roman" pitchFamily="18" charset="0"/>
              </a:rPr>
              <a:t>модули</a:t>
            </a:r>
            <a:r>
              <a:rPr lang="ru-RU" sz="2800" dirty="0"/>
              <a:t> – программы на языке </a:t>
            </a:r>
            <a:r>
              <a:rPr lang="ru-RU" sz="2800" i="1" dirty="0" err="1"/>
              <a:t>Visual</a:t>
            </a:r>
            <a:r>
              <a:rPr lang="ru-RU" sz="2800" i="1" dirty="0"/>
              <a:t> </a:t>
            </a:r>
            <a:r>
              <a:rPr lang="ru-RU" sz="2800" i="1" dirty="0" err="1"/>
              <a:t>Basic</a:t>
            </a:r>
            <a:endParaRPr lang="ru-RU" sz="2800" i="1" dirty="0"/>
          </a:p>
        </p:txBody>
      </p:sp>
      <p:pic>
        <p:nvPicPr>
          <p:cNvPr id="56326" name="Picture 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2113" y="979488"/>
            <a:ext cx="731837" cy="747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6327" name="AutoShape 9" descr="Картинки по запросу access 2016 logo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6328" name="AutoShape 11" descr="Картинки по запросу access 2016 logo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56329" name="Picture 12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201738" y="998538"/>
            <a:ext cx="647700" cy="633412"/>
          </a:xfrm>
          <a:prstGeom prst="rect">
            <a:avLst/>
          </a:prstGeom>
          <a:noFill/>
          <a:ln w="12700">
            <a:noFill/>
            <a:miter lim="800000"/>
            <a:headEnd/>
            <a:tailEnd type="none" w="lg" len="lg"/>
          </a:ln>
        </p:spPr>
      </p:pic>
      <p:pic>
        <p:nvPicPr>
          <p:cNvPr id="24578" name="Picture 2" descr="https://upload.wikimedia.org/wikipedia/commons/thumb/f/f1/Microsoft_Office_Access_%282019-present%29.svg/800px-Microsoft_Office_Access_%282019-present%29.svg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58016" y="785794"/>
            <a:ext cx="1940066" cy="189641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706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706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706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706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706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706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utoUpdateAnimBg="0"/>
      <p:bldP spid="70659" grpId="0" build="p" autoUpdateAnimBg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301625"/>
            <a:ext cx="8375650" cy="471488"/>
          </a:xfrm>
        </p:spPr>
        <p:txBody>
          <a:bodyPr>
            <a:noAutofit/>
          </a:bodyPr>
          <a:lstStyle/>
          <a:p>
            <a:r>
              <a:rPr lang="ru-RU" sz="4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Индексы</a:t>
            </a:r>
          </a:p>
        </p:txBody>
      </p:sp>
      <p:pic>
        <p:nvPicPr>
          <p:cNvPr id="74756" name="Picture 1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63638" y="2770188"/>
            <a:ext cx="6640512" cy="3355975"/>
          </a:xfrm>
          <a:prstGeom prst="rect">
            <a:avLst/>
          </a:prstGeom>
          <a:noFill/>
          <a:ln w="12700">
            <a:noFill/>
            <a:miter lim="800000"/>
            <a:headEnd/>
            <a:tailEnd type="none" w="lg" len="lg"/>
          </a:ln>
        </p:spPr>
      </p:pic>
      <p:pic>
        <p:nvPicPr>
          <p:cNvPr id="68619" name="Picture 1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397125" y="3748088"/>
            <a:ext cx="3019425" cy="1033462"/>
          </a:xfrm>
          <a:prstGeom prst="rect">
            <a:avLst/>
          </a:prstGeom>
          <a:noFill/>
          <a:ln w="12700">
            <a:noFill/>
            <a:miter lim="800000"/>
            <a:headEnd/>
            <a:tailEnd type="none" w="lg" len="lg"/>
          </a:ln>
        </p:spPr>
      </p:pic>
      <p:pic>
        <p:nvPicPr>
          <p:cNvPr id="68620" name="Picture 1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87350" y="919163"/>
            <a:ext cx="8259763" cy="1703387"/>
          </a:xfrm>
          <a:prstGeom prst="rect">
            <a:avLst/>
          </a:prstGeom>
          <a:noFill/>
          <a:ln w="12700" cap="flat" cmpd="sng">
            <a:noFill/>
            <a:prstDash val="solid"/>
            <a:miter lim="800000"/>
            <a:headEnd type="none" w="med" len="med"/>
            <a:tailEnd type="none" w="lg" len="lg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74759" name="Скругленный прямоугольник 12"/>
          <p:cNvSpPr>
            <a:spLocks noChangeArrowheads="1"/>
          </p:cNvSpPr>
          <p:nvPr/>
        </p:nvSpPr>
        <p:spPr bwMode="auto">
          <a:xfrm>
            <a:off x="6467475" y="1301750"/>
            <a:ext cx="947738" cy="968375"/>
          </a:xfrm>
          <a:prstGeom prst="roundRect">
            <a:avLst>
              <a:gd name="adj" fmla="val 16667"/>
            </a:avLst>
          </a:prstGeom>
          <a:noFill/>
          <a:ln w="57150" algn="ctr">
            <a:solidFill>
              <a:srgbClr val="FF0000"/>
            </a:solidFill>
            <a:round/>
            <a:headEnd/>
            <a:tailEnd type="none" w="med" len="lg"/>
          </a:ln>
        </p:spPr>
        <p:txBody>
          <a:bodyPr/>
          <a:lstStyle/>
          <a:p>
            <a:endParaRPr lang="ru-RU"/>
          </a:p>
        </p:txBody>
      </p:sp>
      <p:sp>
        <p:nvSpPr>
          <p:cNvPr id="5" name="AutoShape 162"/>
          <p:cNvSpPr>
            <a:spLocks noChangeArrowheads="1"/>
          </p:cNvSpPr>
          <p:nvPr/>
        </p:nvSpPr>
        <p:spPr bwMode="auto">
          <a:xfrm>
            <a:off x="1081088" y="3840163"/>
            <a:ext cx="946150" cy="466725"/>
          </a:xfrm>
          <a:prstGeom prst="wedgeRoundRectCallout">
            <a:avLst>
              <a:gd name="adj1" fmla="val 92225"/>
              <a:gd name="adj2" fmla="val -56403"/>
              <a:gd name="adj3" fmla="val 16667"/>
            </a:avLst>
          </a:prstGeom>
          <a:solidFill>
            <a:srgbClr val="FFFF99"/>
          </a:solidFill>
          <a:ln w="25400">
            <a:noFill/>
            <a:miter lim="800000"/>
            <a:headEnd/>
            <a:tailEnd type="none" w="med" len="lg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tIns="72000" anchor="ctr"/>
          <a:lstStyle/>
          <a:p>
            <a:pPr algn="ctr">
              <a:lnSpc>
                <a:spcPct val="80000"/>
              </a:lnSpc>
              <a:defRPr/>
            </a:pPr>
            <a:r>
              <a:rPr lang="ru-RU" sz="2000" dirty="0"/>
              <a:t>ПКМ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686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Заголовок 4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9001156" cy="773113"/>
          </a:xfrm>
        </p:spPr>
        <p:txBody>
          <a:bodyPr>
            <a:noAutofit/>
          </a:bodyPr>
          <a:lstStyle/>
          <a:p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Многотабличная БД</a:t>
            </a: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552450" y="981075"/>
          <a:ext cx="1485900" cy="1005840"/>
        </p:xfrm>
        <a:graphic>
          <a:graphicData uri="http://schemas.openxmlformats.org/drawingml/2006/table">
            <a:tbl>
              <a:tblPr/>
              <a:tblGrid>
                <a:gridCol w="1485900"/>
              </a:tblGrid>
              <a:tr h="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Заказы</a:t>
                      </a:r>
                      <a:endParaRPr kumimoji="0" lang="ru-RU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Номер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Дата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3457575" y="981075"/>
          <a:ext cx="2228850" cy="1341120"/>
        </p:xfrm>
        <a:graphic>
          <a:graphicData uri="http://schemas.openxmlformats.org/drawingml/2006/table">
            <a:tbl>
              <a:tblPr/>
              <a:tblGrid>
                <a:gridCol w="2228850"/>
              </a:tblGrid>
              <a:tr h="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Заказано</a:t>
                      </a:r>
                      <a:endParaRPr kumimoji="0" lang="ru-RU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Код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Номер заказа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Код блюда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7105650" y="981075"/>
          <a:ext cx="1647825" cy="1341120"/>
        </p:xfrm>
        <a:graphic>
          <a:graphicData uri="http://schemas.openxmlformats.org/drawingml/2006/table">
            <a:tbl>
              <a:tblPr/>
              <a:tblGrid>
                <a:gridCol w="1647825"/>
              </a:tblGrid>
              <a:tr h="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Блюда</a:t>
                      </a:r>
                      <a:endParaRPr kumimoji="0" lang="ru-RU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Код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Название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Цена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75814" name="Прямоугольник 7"/>
          <p:cNvSpPr>
            <a:spLocks noChangeArrowheads="1"/>
          </p:cNvSpPr>
          <p:nvPr/>
        </p:nvSpPr>
        <p:spPr bwMode="auto">
          <a:xfrm>
            <a:off x="5683250" y="2138363"/>
            <a:ext cx="388938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200" b="1">
                <a:solidFill>
                  <a:srgbClr val="000000"/>
                </a:solidFill>
                <a:cs typeface="Times New Roman" pitchFamily="18" charset="0"/>
              </a:rPr>
              <a:t>N</a:t>
            </a:r>
            <a:endParaRPr lang="ru-RU"/>
          </a:p>
        </p:txBody>
      </p:sp>
      <p:sp>
        <p:nvSpPr>
          <p:cNvPr id="75815" name="Прямоугольник 8"/>
          <p:cNvSpPr>
            <a:spLocks noChangeArrowheads="1"/>
          </p:cNvSpPr>
          <p:nvPr/>
        </p:nvSpPr>
        <p:spPr bwMode="auto">
          <a:xfrm>
            <a:off x="6750050" y="1071563"/>
            <a:ext cx="341313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200" b="1">
                <a:solidFill>
                  <a:srgbClr val="000000"/>
                </a:solidFill>
                <a:cs typeface="Times New Roman" pitchFamily="18" charset="0"/>
              </a:rPr>
              <a:t>1</a:t>
            </a:r>
            <a:endParaRPr lang="ru-RU"/>
          </a:p>
        </p:txBody>
      </p:sp>
      <p:sp>
        <p:nvSpPr>
          <p:cNvPr id="75816" name="Полилиния 16"/>
          <p:cNvSpPr>
            <a:spLocks noChangeArrowheads="1"/>
          </p:cNvSpPr>
          <p:nvPr/>
        </p:nvSpPr>
        <p:spPr bwMode="auto">
          <a:xfrm>
            <a:off x="2038350" y="1482725"/>
            <a:ext cx="1419225" cy="365125"/>
          </a:xfrm>
          <a:custGeom>
            <a:avLst/>
            <a:gdLst>
              <a:gd name="T0" fmla="*/ 2557 w 2228850"/>
              <a:gd name="T1" fmla="*/ 7 h 793750"/>
              <a:gd name="T2" fmla="*/ 1606 w 2228850"/>
              <a:gd name="T3" fmla="*/ 5 h 793750"/>
              <a:gd name="T4" fmla="*/ 951 w 2228850"/>
              <a:gd name="T5" fmla="*/ 1 h 793750"/>
              <a:gd name="T6" fmla="*/ 0 w 2228850"/>
              <a:gd name="T7" fmla="*/ 0 h 793750"/>
              <a:gd name="T8" fmla="*/ 0 60000 65536"/>
              <a:gd name="T9" fmla="*/ 0 60000 65536"/>
              <a:gd name="T10" fmla="*/ 0 60000 65536"/>
              <a:gd name="T11" fmla="*/ 0 60000 65536"/>
              <a:gd name="T12" fmla="*/ 0 w 2228850"/>
              <a:gd name="T13" fmla="*/ 0 h 793750"/>
              <a:gd name="T14" fmla="*/ 2228850 w 2228850"/>
              <a:gd name="T15" fmla="*/ 793750 h 79375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228850" h="793750">
                <a:moveTo>
                  <a:pt x="2228850" y="784225"/>
                </a:moveTo>
                <a:cubicBezTo>
                  <a:pt x="1968035" y="793750"/>
                  <a:pt x="1633537" y="708025"/>
                  <a:pt x="1400175" y="593725"/>
                </a:cubicBezTo>
                <a:cubicBezTo>
                  <a:pt x="1166813" y="479425"/>
                  <a:pt x="1062038" y="196850"/>
                  <a:pt x="828675" y="98425"/>
                </a:cubicBezTo>
                <a:cubicBezTo>
                  <a:pt x="595313" y="0"/>
                  <a:pt x="297656" y="1587"/>
                  <a:pt x="0" y="3175"/>
                </a:cubicBezTo>
              </a:path>
            </a:pathLst>
          </a:custGeom>
          <a:noFill/>
          <a:ln w="57150" algn="ctr">
            <a:solidFill>
              <a:schemeClr val="tx1"/>
            </a:solidFill>
            <a:round/>
            <a:headEnd/>
            <a:tailEnd type="triangle" w="med" len="lg"/>
          </a:ln>
        </p:spPr>
        <p:txBody>
          <a:bodyPr/>
          <a:lstStyle/>
          <a:p>
            <a:endParaRPr lang="ru-RU"/>
          </a:p>
        </p:txBody>
      </p:sp>
      <p:sp>
        <p:nvSpPr>
          <p:cNvPr id="75817" name="Полилиния 17"/>
          <p:cNvSpPr>
            <a:spLocks noChangeArrowheads="1"/>
          </p:cNvSpPr>
          <p:nvPr/>
        </p:nvSpPr>
        <p:spPr bwMode="auto">
          <a:xfrm flipH="1">
            <a:off x="5686425" y="1504950"/>
            <a:ext cx="1419225" cy="666750"/>
          </a:xfrm>
          <a:custGeom>
            <a:avLst/>
            <a:gdLst>
              <a:gd name="T0" fmla="*/ 2557 w 2228850"/>
              <a:gd name="T1" fmla="*/ 57363 h 793750"/>
              <a:gd name="T2" fmla="*/ 1606 w 2228850"/>
              <a:gd name="T3" fmla="*/ 43428 h 793750"/>
              <a:gd name="T4" fmla="*/ 951 w 2228850"/>
              <a:gd name="T5" fmla="*/ 7200 h 793750"/>
              <a:gd name="T6" fmla="*/ 0 w 2228850"/>
              <a:gd name="T7" fmla="*/ 232 h 793750"/>
              <a:gd name="T8" fmla="*/ 0 60000 65536"/>
              <a:gd name="T9" fmla="*/ 0 60000 65536"/>
              <a:gd name="T10" fmla="*/ 0 60000 65536"/>
              <a:gd name="T11" fmla="*/ 0 60000 65536"/>
              <a:gd name="T12" fmla="*/ 0 w 2228850"/>
              <a:gd name="T13" fmla="*/ 0 h 793750"/>
              <a:gd name="T14" fmla="*/ 2228850 w 2228850"/>
              <a:gd name="T15" fmla="*/ 793750 h 79375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228850" h="793750">
                <a:moveTo>
                  <a:pt x="2228850" y="784225"/>
                </a:moveTo>
                <a:cubicBezTo>
                  <a:pt x="1968035" y="793750"/>
                  <a:pt x="1633537" y="708025"/>
                  <a:pt x="1400175" y="593725"/>
                </a:cubicBezTo>
                <a:cubicBezTo>
                  <a:pt x="1166813" y="479425"/>
                  <a:pt x="1062038" y="196850"/>
                  <a:pt x="828675" y="98425"/>
                </a:cubicBezTo>
                <a:cubicBezTo>
                  <a:pt x="595313" y="0"/>
                  <a:pt x="297656" y="1587"/>
                  <a:pt x="0" y="3175"/>
                </a:cubicBezTo>
              </a:path>
            </a:pathLst>
          </a:custGeom>
          <a:noFill/>
          <a:ln w="57150" algn="ctr">
            <a:solidFill>
              <a:schemeClr val="tx1"/>
            </a:solidFill>
            <a:round/>
            <a:headEnd/>
            <a:tailEnd type="triangle" w="med" len="lg"/>
          </a:ln>
        </p:spPr>
        <p:txBody>
          <a:bodyPr/>
          <a:lstStyle/>
          <a:p>
            <a:endParaRPr lang="ru-RU"/>
          </a:p>
        </p:txBody>
      </p:sp>
      <p:sp>
        <p:nvSpPr>
          <p:cNvPr id="75818" name="Прямоугольник 18"/>
          <p:cNvSpPr>
            <a:spLocks noChangeArrowheads="1"/>
          </p:cNvSpPr>
          <p:nvPr/>
        </p:nvSpPr>
        <p:spPr bwMode="auto">
          <a:xfrm>
            <a:off x="3063875" y="1833563"/>
            <a:ext cx="388938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200" b="1">
                <a:solidFill>
                  <a:srgbClr val="000000"/>
                </a:solidFill>
                <a:cs typeface="Times New Roman" pitchFamily="18" charset="0"/>
              </a:rPr>
              <a:t>N</a:t>
            </a:r>
            <a:endParaRPr lang="ru-RU"/>
          </a:p>
        </p:txBody>
      </p:sp>
      <p:sp>
        <p:nvSpPr>
          <p:cNvPr id="75819" name="Прямоугольник 19"/>
          <p:cNvSpPr>
            <a:spLocks noChangeArrowheads="1"/>
          </p:cNvSpPr>
          <p:nvPr/>
        </p:nvSpPr>
        <p:spPr bwMode="auto">
          <a:xfrm>
            <a:off x="2044700" y="1071563"/>
            <a:ext cx="341313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200" b="1">
                <a:solidFill>
                  <a:srgbClr val="000000"/>
                </a:solidFill>
                <a:cs typeface="Times New Roman" pitchFamily="18" charset="0"/>
              </a:rPr>
              <a:t>1</a:t>
            </a:r>
            <a:endParaRPr lang="ru-RU"/>
          </a:p>
        </p:txBody>
      </p:sp>
      <p:sp>
        <p:nvSpPr>
          <p:cNvPr id="75820" name="Прямоугольник 20"/>
          <p:cNvSpPr>
            <a:spLocks noChangeArrowheads="1"/>
          </p:cNvSpPr>
          <p:nvPr/>
        </p:nvSpPr>
        <p:spPr bwMode="auto">
          <a:xfrm>
            <a:off x="393700" y="2597150"/>
            <a:ext cx="133722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 dirty="0">
                <a:solidFill>
                  <a:schemeClr val="accent2"/>
                </a:solidFill>
              </a:rPr>
              <a:t>Пример</a:t>
            </a:r>
            <a:r>
              <a:rPr lang="ru-RU" sz="2400" dirty="0">
                <a:solidFill>
                  <a:schemeClr val="accent2"/>
                </a:solidFill>
              </a:rPr>
              <a:t>:</a:t>
            </a:r>
            <a:endParaRPr lang="ru-RU" dirty="0">
              <a:solidFill>
                <a:schemeClr val="accent2"/>
              </a:solidFill>
            </a:endParaRPr>
          </a:p>
        </p:txBody>
      </p:sp>
      <p:graphicFrame>
        <p:nvGraphicFramePr>
          <p:cNvPr id="16" name="Таблица 15"/>
          <p:cNvGraphicFramePr>
            <a:graphicFrameLocks noGrp="1"/>
          </p:cNvGraphicFramePr>
          <p:nvPr/>
        </p:nvGraphicFramePr>
        <p:xfrm>
          <a:off x="228600" y="3035300"/>
          <a:ext cx="1924050" cy="1097280"/>
        </p:xfrm>
        <a:graphic>
          <a:graphicData uri="http://schemas.openxmlformats.org/drawingml/2006/table">
            <a:tbl>
              <a:tblPr/>
              <a:tblGrid>
                <a:gridCol w="895350"/>
                <a:gridCol w="1028700"/>
              </a:tblGrid>
              <a:tr h="0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Заказы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Номер 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Дата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11.12.12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12.12.12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7" name="Таблица 16"/>
          <p:cNvGraphicFramePr>
            <a:graphicFrameLocks noGrp="1"/>
          </p:cNvGraphicFramePr>
          <p:nvPr/>
        </p:nvGraphicFramePr>
        <p:xfrm>
          <a:off x="2484438" y="3035300"/>
          <a:ext cx="3052762" cy="2687472"/>
        </p:xfrm>
        <a:graphic>
          <a:graphicData uri="http://schemas.openxmlformats.org/drawingml/2006/table">
            <a:tbl>
              <a:tblPr/>
              <a:tblGrid>
                <a:gridCol w="584200"/>
                <a:gridCol w="1249362"/>
                <a:gridCol w="1219200"/>
              </a:tblGrid>
              <a:tr h="0"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Заказано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Код </a:t>
                      </a:r>
                    </a:p>
                  </a:txBody>
                  <a:tcPr marL="68400" marR="68400" marT="36000" marB="18000" anchor="ctr" horzOverflow="overflow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Номер заказа</a:t>
                      </a:r>
                    </a:p>
                  </a:txBody>
                  <a:tcPr marL="68400" marR="68400" marT="36000" marB="18000" anchor="ctr" horzOverflow="overflow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Код блюда</a:t>
                      </a:r>
                    </a:p>
                  </a:txBody>
                  <a:tcPr marL="68400" marR="68400" marT="36000" marB="18000" anchor="ctr" horzOverflow="overflow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1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1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2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1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3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3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1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4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4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2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1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5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2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6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2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7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2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5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18" name="Таблица 17"/>
          <p:cNvGraphicFramePr>
            <a:graphicFrameLocks noGrp="1"/>
          </p:cNvGraphicFramePr>
          <p:nvPr/>
        </p:nvGraphicFramePr>
        <p:xfrm>
          <a:off x="5867400" y="3035300"/>
          <a:ext cx="3086100" cy="1920240"/>
        </p:xfrm>
        <a:graphic>
          <a:graphicData uri="http://schemas.openxmlformats.org/drawingml/2006/table">
            <a:tbl>
              <a:tblPr/>
              <a:tblGrid>
                <a:gridCol w="568325"/>
                <a:gridCol w="1435100"/>
                <a:gridCol w="1082675"/>
              </a:tblGrid>
              <a:tr h="0"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Блюда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Код 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Название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Цена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1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борщ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80 р.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бифштекс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110 р.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3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гуляш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70 р.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4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чай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10 р.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5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кофе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50 р.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327025" y="1314450"/>
            <a:ext cx="161925" cy="323850"/>
            <a:chOff x="6212" y="6569"/>
            <a:chExt cx="108" cy="220"/>
          </a:xfrm>
        </p:grpSpPr>
        <p:sp>
          <p:nvSpPr>
            <p:cNvPr id="75917" name="Oval 3"/>
            <p:cNvSpPr>
              <a:spLocks noChangeArrowheads="1"/>
            </p:cNvSpPr>
            <p:nvPr/>
          </p:nvSpPr>
          <p:spPr bwMode="auto">
            <a:xfrm>
              <a:off x="6212" y="6569"/>
              <a:ext cx="108" cy="108"/>
            </a:xfrm>
            <a:prstGeom prst="ellipse">
              <a:avLst/>
            </a:prstGeom>
            <a:solidFill>
              <a:srgbClr val="FFFF00"/>
            </a:solidFill>
            <a:ln w="6350" algn="ctr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ru-RU"/>
            </a:p>
          </p:txBody>
        </p:sp>
        <p:sp>
          <p:nvSpPr>
            <p:cNvPr id="75918" name="Oval 4"/>
            <p:cNvSpPr>
              <a:spLocks noChangeArrowheads="1"/>
            </p:cNvSpPr>
            <p:nvPr/>
          </p:nvSpPr>
          <p:spPr bwMode="auto">
            <a:xfrm>
              <a:off x="6244" y="6589"/>
              <a:ext cx="44" cy="43"/>
            </a:xfrm>
            <a:prstGeom prst="ellipse">
              <a:avLst/>
            </a:prstGeom>
            <a:solidFill>
              <a:srgbClr val="FFFFFF"/>
            </a:solidFill>
            <a:ln w="6350" algn="ctr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ru-RU"/>
            </a:p>
          </p:txBody>
        </p:sp>
        <p:sp>
          <p:nvSpPr>
            <p:cNvPr id="75919" name="Freeform 5"/>
            <p:cNvSpPr>
              <a:spLocks/>
            </p:cNvSpPr>
            <p:nvPr/>
          </p:nvSpPr>
          <p:spPr bwMode="auto">
            <a:xfrm>
              <a:off x="6229" y="6666"/>
              <a:ext cx="57" cy="123"/>
            </a:xfrm>
            <a:custGeom>
              <a:avLst/>
              <a:gdLst>
                <a:gd name="T0" fmla="*/ 0 w 331"/>
                <a:gd name="T1" fmla="*/ 0 h 1183"/>
                <a:gd name="T2" fmla="*/ 0 w 331"/>
                <a:gd name="T3" fmla="*/ 0 h 1183"/>
                <a:gd name="T4" fmla="*/ 0 w 331"/>
                <a:gd name="T5" fmla="*/ 0 h 1183"/>
                <a:gd name="T6" fmla="*/ 0 w 331"/>
                <a:gd name="T7" fmla="*/ 0 h 1183"/>
                <a:gd name="T8" fmla="*/ 0 w 331"/>
                <a:gd name="T9" fmla="*/ 0 h 1183"/>
                <a:gd name="T10" fmla="*/ 0 w 331"/>
                <a:gd name="T11" fmla="*/ 0 h 1183"/>
                <a:gd name="T12" fmla="*/ 0 w 331"/>
                <a:gd name="T13" fmla="*/ 0 h 1183"/>
                <a:gd name="T14" fmla="*/ 0 w 331"/>
                <a:gd name="T15" fmla="*/ 0 h 1183"/>
                <a:gd name="T16" fmla="*/ 0 w 331"/>
                <a:gd name="T17" fmla="*/ 0 h 1183"/>
                <a:gd name="T18" fmla="*/ 0 w 331"/>
                <a:gd name="T19" fmla="*/ 0 h 1183"/>
                <a:gd name="T20" fmla="*/ 0 w 331"/>
                <a:gd name="T21" fmla="*/ 0 h 1183"/>
                <a:gd name="T22" fmla="*/ 0 w 331"/>
                <a:gd name="T23" fmla="*/ 0 h 1183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331"/>
                <a:gd name="T37" fmla="*/ 0 h 1183"/>
                <a:gd name="T38" fmla="*/ 331 w 331"/>
                <a:gd name="T39" fmla="*/ 1183 h 1183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331" h="1183">
                  <a:moveTo>
                    <a:pt x="326" y="0"/>
                  </a:moveTo>
                  <a:lnTo>
                    <a:pt x="331" y="1110"/>
                  </a:lnTo>
                  <a:lnTo>
                    <a:pt x="243" y="1183"/>
                  </a:lnTo>
                  <a:lnTo>
                    <a:pt x="49" y="1119"/>
                  </a:lnTo>
                  <a:lnTo>
                    <a:pt x="131" y="978"/>
                  </a:lnTo>
                  <a:lnTo>
                    <a:pt x="0" y="857"/>
                  </a:lnTo>
                  <a:lnTo>
                    <a:pt x="0" y="711"/>
                  </a:lnTo>
                  <a:lnTo>
                    <a:pt x="136" y="632"/>
                  </a:lnTo>
                  <a:lnTo>
                    <a:pt x="10" y="506"/>
                  </a:lnTo>
                  <a:lnTo>
                    <a:pt x="10" y="307"/>
                  </a:lnTo>
                  <a:lnTo>
                    <a:pt x="95" y="258"/>
                  </a:lnTo>
                  <a:lnTo>
                    <a:pt x="95" y="30"/>
                  </a:lnTo>
                </a:path>
              </a:pathLst>
            </a:custGeom>
            <a:solidFill>
              <a:srgbClr val="FFFF00"/>
            </a:solidFill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ru-RU"/>
            </a:p>
          </p:txBody>
        </p:sp>
        <p:sp>
          <p:nvSpPr>
            <p:cNvPr id="75920" name="AutoShape 6"/>
            <p:cNvSpPr>
              <a:spLocks noChangeArrowheads="1"/>
            </p:cNvSpPr>
            <p:nvPr/>
          </p:nvSpPr>
          <p:spPr bwMode="auto">
            <a:xfrm>
              <a:off x="6263" y="6663"/>
              <a:ext cx="12" cy="113"/>
            </a:xfrm>
            <a:prstGeom prst="roundRect">
              <a:avLst>
                <a:gd name="adj" fmla="val 16667"/>
              </a:avLst>
            </a:prstGeom>
            <a:solidFill>
              <a:srgbClr val="A5A149"/>
            </a:solidFill>
            <a:ln w="9525" algn="ctr">
              <a:noFill/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ru-RU"/>
            </a:p>
          </p:txBody>
        </p:sp>
      </p:grpSp>
      <p:grpSp>
        <p:nvGrpSpPr>
          <p:cNvPr id="3" name="Group 2"/>
          <p:cNvGrpSpPr>
            <a:grpSpLocks/>
          </p:cNvGrpSpPr>
          <p:nvPr/>
        </p:nvGrpSpPr>
        <p:grpSpPr bwMode="auto">
          <a:xfrm>
            <a:off x="3241675" y="1314450"/>
            <a:ext cx="161925" cy="323850"/>
            <a:chOff x="6212" y="6569"/>
            <a:chExt cx="108" cy="220"/>
          </a:xfrm>
        </p:grpSpPr>
        <p:sp>
          <p:nvSpPr>
            <p:cNvPr id="75913" name="Oval 3"/>
            <p:cNvSpPr>
              <a:spLocks noChangeArrowheads="1"/>
            </p:cNvSpPr>
            <p:nvPr/>
          </p:nvSpPr>
          <p:spPr bwMode="auto">
            <a:xfrm>
              <a:off x="6212" y="6569"/>
              <a:ext cx="108" cy="108"/>
            </a:xfrm>
            <a:prstGeom prst="ellipse">
              <a:avLst/>
            </a:prstGeom>
            <a:solidFill>
              <a:srgbClr val="FFFF00"/>
            </a:solidFill>
            <a:ln w="6350" algn="ctr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ru-RU"/>
            </a:p>
          </p:txBody>
        </p:sp>
        <p:sp>
          <p:nvSpPr>
            <p:cNvPr id="75914" name="Oval 4"/>
            <p:cNvSpPr>
              <a:spLocks noChangeArrowheads="1"/>
            </p:cNvSpPr>
            <p:nvPr/>
          </p:nvSpPr>
          <p:spPr bwMode="auto">
            <a:xfrm>
              <a:off x="6244" y="6589"/>
              <a:ext cx="44" cy="43"/>
            </a:xfrm>
            <a:prstGeom prst="ellipse">
              <a:avLst/>
            </a:prstGeom>
            <a:solidFill>
              <a:srgbClr val="FFFFFF"/>
            </a:solidFill>
            <a:ln w="6350" algn="ctr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ru-RU"/>
            </a:p>
          </p:txBody>
        </p:sp>
        <p:sp>
          <p:nvSpPr>
            <p:cNvPr id="75915" name="Freeform 5"/>
            <p:cNvSpPr>
              <a:spLocks/>
            </p:cNvSpPr>
            <p:nvPr/>
          </p:nvSpPr>
          <p:spPr bwMode="auto">
            <a:xfrm>
              <a:off x="6229" y="6666"/>
              <a:ext cx="57" cy="123"/>
            </a:xfrm>
            <a:custGeom>
              <a:avLst/>
              <a:gdLst>
                <a:gd name="T0" fmla="*/ 0 w 331"/>
                <a:gd name="T1" fmla="*/ 0 h 1183"/>
                <a:gd name="T2" fmla="*/ 0 w 331"/>
                <a:gd name="T3" fmla="*/ 0 h 1183"/>
                <a:gd name="T4" fmla="*/ 0 w 331"/>
                <a:gd name="T5" fmla="*/ 0 h 1183"/>
                <a:gd name="T6" fmla="*/ 0 w 331"/>
                <a:gd name="T7" fmla="*/ 0 h 1183"/>
                <a:gd name="T8" fmla="*/ 0 w 331"/>
                <a:gd name="T9" fmla="*/ 0 h 1183"/>
                <a:gd name="T10" fmla="*/ 0 w 331"/>
                <a:gd name="T11" fmla="*/ 0 h 1183"/>
                <a:gd name="T12" fmla="*/ 0 w 331"/>
                <a:gd name="T13" fmla="*/ 0 h 1183"/>
                <a:gd name="T14" fmla="*/ 0 w 331"/>
                <a:gd name="T15" fmla="*/ 0 h 1183"/>
                <a:gd name="T16" fmla="*/ 0 w 331"/>
                <a:gd name="T17" fmla="*/ 0 h 1183"/>
                <a:gd name="T18" fmla="*/ 0 w 331"/>
                <a:gd name="T19" fmla="*/ 0 h 1183"/>
                <a:gd name="T20" fmla="*/ 0 w 331"/>
                <a:gd name="T21" fmla="*/ 0 h 1183"/>
                <a:gd name="T22" fmla="*/ 0 w 331"/>
                <a:gd name="T23" fmla="*/ 0 h 1183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331"/>
                <a:gd name="T37" fmla="*/ 0 h 1183"/>
                <a:gd name="T38" fmla="*/ 331 w 331"/>
                <a:gd name="T39" fmla="*/ 1183 h 1183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331" h="1183">
                  <a:moveTo>
                    <a:pt x="326" y="0"/>
                  </a:moveTo>
                  <a:lnTo>
                    <a:pt x="331" y="1110"/>
                  </a:lnTo>
                  <a:lnTo>
                    <a:pt x="243" y="1183"/>
                  </a:lnTo>
                  <a:lnTo>
                    <a:pt x="49" y="1119"/>
                  </a:lnTo>
                  <a:lnTo>
                    <a:pt x="131" y="978"/>
                  </a:lnTo>
                  <a:lnTo>
                    <a:pt x="0" y="857"/>
                  </a:lnTo>
                  <a:lnTo>
                    <a:pt x="0" y="711"/>
                  </a:lnTo>
                  <a:lnTo>
                    <a:pt x="136" y="632"/>
                  </a:lnTo>
                  <a:lnTo>
                    <a:pt x="10" y="506"/>
                  </a:lnTo>
                  <a:lnTo>
                    <a:pt x="10" y="307"/>
                  </a:lnTo>
                  <a:lnTo>
                    <a:pt x="95" y="258"/>
                  </a:lnTo>
                  <a:lnTo>
                    <a:pt x="95" y="30"/>
                  </a:lnTo>
                </a:path>
              </a:pathLst>
            </a:custGeom>
            <a:solidFill>
              <a:srgbClr val="FFFF00"/>
            </a:solidFill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ru-RU"/>
            </a:p>
          </p:txBody>
        </p:sp>
        <p:sp>
          <p:nvSpPr>
            <p:cNvPr id="75916" name="AutoShape 6"/>
            <p:cNvSpPr>
              <a:spLocks noChangeArrowheads="1"/>
            </p:cNvSpPr>
            <p:nvPr/>
          </p:nvSpPr>
          <p:spPr bwMode="auto">
            <a:xfrm>
              <a:off x="6263" y="6663"/>
              <a:ext cx="12" cy="113"/>
            </a:xfrm>
            <a:prstGeom prst="roundRect">
              <a:avLst>
                <a:gd name="adj" fmla="val 16667"/>
              </a:avLst>
            </a:prstGeom>
            <a:solidFill>
              <a:srgbClr val="A5A149"/>
            </a:solidFill>
            <a:ln w="9525" algn="ctr">
              <a:noFill/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ru-RU"/>
            </a:p>
          </p:txBody>
        </p:sp>
      </p:grpSp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7708900" y="1314450"/>
            <a:ext cx="161925" cy="323850"/>
            <a:chOff x="6212" y="6569"/>
            <a:chExt cx="108" cy="220"/>
          </a:xfrm>
        </p:grpSpPr>
        <p:sp>
          <p:nvSpPr>
            <p:cNvPr id="75909" name="Oval 3"/>
            <p:cNvSpPr>
              <a:spLocks noChangeArrowheads="1"/>
            </p:cNvSpPr>
            <p:nvPr/>
          </p:nvSpPr>
          <p:spPr bwMode="auto">
            <a:xfrm>
              <a:off x="6212" y="6569"/>
              <a:ext cx="108" cy="108"/>
            </a:xfrm>
            <a:prstGeom prst="ellipse">
              <a:avLst/>
            </a:prstGeom>
            <a:solidFill>
              <a:srgbClr val="FFFF00"/>
            </a:solidFill>
            <a:ln w="6350" algn="ctr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ru-RU"/>
            </a:p>
          </p:txBody>
        </p:sp>
        <p:sp>
          <p:nvSpPr>
            <p:cNvPr id="75910" name="Oval 4"/>
            <p:cNvSpPr>
              <a:spLocks noChangeArrowheads="1"/>
            </p:cNvSpPr>
            <p:nvPr/>
          </p:nvSpPr>
          <p:spPr bwMode="auto">
            <a:xfrm>
              <a:off x="6244" y="6589"/>
              <a:ext cx="44" cy="43"/>
            </a:xfrm>
            <a:prstGeom prst="ellipse">
              <a:avLst/>
            </a:prstGeom>
            <a:solidFill>
              <a:srgbClr val="FFFFFF"/>
            </a:solidFill>
            <a:ln w="6350" algn="ctr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ru-RU"/>
            </a:p>
          </p:txBody>
        </p:sp>
        <p:sp>
          <p:nvSpPr>
            <p:cNvPr id="75911" name="Freeform 5"/>
            <p:cNvSpPr>
              <a:spLocks/>
            </p:cNvSpPr>
            <p:nvPr/>
          </p:nvSpPr>
          <p:spPr bwMode="auto">
            <a:xfrm>
              <a:off x="6229" y="6666"/>
              <a:ext cx="57" cy="123"/>
            </a:xfrm>
            <a:custGeom>
              <a:avLst/>
              <a:gdLst>
                <a:gd name="T0" fmla="*/ 0 w 331"/>
                <a:gd name="T1" fmla="*/ 0 h 1183"/>
                <a:gd name="T2" fmla="*/ 0 w 331"/>
                <a:gd name="T3" fmla="*/ 0 h 1183"/>
                <a:gd name="T4" fmla="*/ 0 w 331"/>
                <a:gd name="T5" fmla="*/ 0 h 1183"/>
                <a:gd name="T6" fmla="*/ 0 w 331"/>
                <a:gd name="T7" fmla="*/ 0 h 1183"/>
                <a:gd name="T8" fmla="*/ 0 w 331"/>
                <a:gd name="T9" fmla="*/ 0 h 1183"/>
                <a:gd name="T10" fmla="*/ 0 w 331"/>
                <a:gd name="T11" fmla="*/ 0 h 1183"/>
                <a:gd name="T12" fmla="*/ 0 w 331"/>
                <a:gd name="T13" fmla="*/ 0 h 1183"/>
                <a:gd name="T14" fmla="*/ 0 w 331"/>
                <a:gd name="T15" fmla="*/ 0 h 1183"/>
                <a:gd name="T16" fmla="*/ 0 w 331"/>
                <a:gd name="T17" fmla="*/ 0 h 1183"/>
                <a:gd name="T18" fmla="*/ 0 w 331"/>
                <a:gd name="T19" fmla="*/ 0 h 1183"/>
                <a:gd name="T20" fmla="*/ 0 w 331"/>
                <a:gd name="T21" fmla="*/ 0 h 1183"/>
                <a:gd name="T22" fmla="*/ 0 w 331"/>
                <a:gd name="T23" fmla="*/ 0 h 1183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331"/>
                <a:gd name="T37" fmla="*/ 0 h 1183"/>
                <a:gd name="T38" fmla="*/ 331 w 331"/>
                <a:gd name="T39" fmla="*/ 1183 h 1183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331" h="1183">
                  <a:moveTo>
                    <a:pt x="326" y="0"/>
                  </a:moveTo>
                  <a:lnTo>
                    <a:pt x="331" y="1110"/>
                  </a:lnTo>
                  <a:lnTo>
                    <a:pt x="243" y="1183"/>
                  </a:lnTo>
                  <a:lnTo>
                    <a:pt x="49" y="1119"/>
                  </a:lnTo>
                  <a:lnTo>
                    <a:pt x="131" y="978"/>
                  </a:lnTo>
                  <a:lnTo>
                    <a:pt x="0" y="857"/>
                  </a:lnTo>
                  <a:lnTo>
                    <a:pt x="0" y="711"/>
                  </a:lnTo>
                  <a:lnTo>
                    <a:pt x="136" y="632"/>
                  </a:lnTo>
                  <a:lnTo>
                    <a:pt x="10" y="506"/>
                  </a:lnTo>
                  <a:lnTo>
                    <a:pt x="10" y="307"/>
                  </a:lnTo>
                  <a:lnTo>
                    <a:pt x="95" y="258"/>
                  </a:lnTo>
                  <a:lnTo>
                    <a:pt x="95" y="30"/>
                  </a:lnTo>
                </a:path>
              </a:pathLst>
            </a:custGeom>
            <a:solidFill>
              <a:srgbClr val="FFFF00"/>
            </a:solidFill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ru-RU"/>
            </a:p>
          </p:txBody>
        </p:sp>
        <p:sp>
          <p:nvSpPr>
            <p:cNvPr id="75912" name="AutoShape 6"/>
            <p:cNvSpPr>
              <a:spLocks noChangeArrowheads="1"/>
            </p:cNvSpPr>
            <p:nvPr/>
          </p:nvSpPr>
          <p:spPr bwMode="auto">
            <a:xfrm>
              <a:off x="6263" y="6663"/>
              <a:ext cx="12" cy="113"/>
            </a:xfrm>
            <a:prstGeom prst="roundRect">
              <a:avLst>
                <a:gd name="adj" fmla="val 16667"/>
              </a:avLst>
            </a:prstGeom>
            <a:solidFill>
              <a:srgbClr val="A5A149"/>
            </a:solidFill>
            <a:ln w="9525" algn="ctr">
              <a:noFill/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ru-RU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214290"/>
            <a:ext cx="9144000" cy="773113"/>
          </a:xfrm>
        </p:spPr>
        <p:txBody>
          <a:bodyPr>
            <a:noAutofit/>
          </a:bodyPr>
          <a:lstStyle/>
          <a:p>
            <a:r>
              <a:rPr lang="ru-RU" sz="6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Создание таблиц</a:t>
            </a: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552450" y="1231915"/>
          <a:ext cx="1485900" cy="1005840"/>
        </p:xfrm>
        <a:graphic>
          <a:graphicData uri="http://schemas.openxmlformats.org/drawingml/2006/table">
            <a:tbl>
              <a:tblPr/>
              <a:tblGrid>
                <a:gridCol w="1485900"/>
              </a:tblGrid>
              <a:tr h="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Заказы</a:t>
                      </a:r>
                      <a:endParaRPr kumimoji="0" lang="ru-RU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Номер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Дата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527050" y="4173553"/>
          <a:ext cx="2228850" cy="1341120"/>
        </p:xfrm>
        <a:graphic>
          <a:graphicData uri="http://schemas.openxmlformats.org/drawingml/2006/table">
            <a:tbl>
              <a:tblPr/>
              <a:tblGrid>
                <a:gridCol w="2228850"/>
              </a:tblGrid>
              <a:tr h="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Заказано</a:t>
                      </a:r>
                      <a:endParaRPr kumimoji="0" lang="ru-RU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Код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Номер заказа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Код блюда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539750" y="2520965"/>
          <a:ext cx="1647825" cy="1341120"/>
        </p:xfrm>
        <a:graphic>
          <a:graphicData uri="http://schemas.openxmlformats.org/drawingml/2006/table">
            <a:tbl>
              <a:tblPr/>
              <a:tblGrid>
                <a:gridCol w="1647825"/>
              </a:tblGrid>
              <a:tr h="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Блюда</a:t>
                      </a:r>
                      <a:endParaRPr kumimoji="0" lang="ru-RU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Код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Название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Цена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327025" y="1565290"/>
            <a:ext cx="161925" cy="323850"/>
            <a:chOff x="6212" y="6569"/>
            <a:chExt cx="108" cy="220"/>
          </a:xfrm>
        </p:grpSpPr>
        <p:sp>
          <p:nvSpPr>
            <p:cNvPr id="76852" name="Oval 3"/>
            <p:cNvSpPr>
              <a:spLocks noChangeArrowheads="1"/>
            </p:cNvSpPr>
            <p:nvPr/>
          </p:nvSpPr>
          <p:spPr bwMode="auto">
            <a:xfrm>
              <a:off x="6212" y="6569"/>
              <a:ext cx="108" cy="108"/>
            </a:xfrm>
            <a:prstGeom prst="ellipse">
              <a:avLst/>
            </a:prstGeom>
            <a:solidFill>
              <a:srgbClr val="FFFF00"/>
            </a:solidFill>
            <a:ln w="6350" algn="ctr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ru-RU"/>
            </a:p>
          </p:txBody>
        </p:sp>
        <p:sp>
          <p:nvSpPr>
            <p:cNvPr id="76853" name="Oval 4"/>
            <p:cNvSpPr>
              <a:spLocks noChangeArrowheads="1"/>
            </p:cNvSpPr>
            <p:nvPr/>
          </p:nvSpPr>
          <p:spPr bwMode="auto">
            <a:xfrm>
              <a:off x="6244" y="6589"/>
              <a:ext cx="44" cy="43"/>
            </a:xfrm>
            <a:prstGeom prst="ellipse">
              <a:avLst/>
            </a:prstGeom>
            <a:solidFill>
              <a:srgbClr val="FFFFFF"/>
            </a:solidFill>
            <a:ln w="6350" algn="ctr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ru-RU"/>
            </a:p>
          </p:txBody>
        </p:sp>
        <p:sp>
          <p:nvSpPr>
            <p:cNvPr id="76854" name="Freeform 5"/>
            <p:cNvSpPr>
              <a:spLocks/>
            </p:cNvSpPr>
            <p:nvPr/>
          </p:nvSpPr>
          <p:spPr bwMode="auto">
            <a:xfrm>
              <a:off x="6229" y="6666"/>
              <a:ext cx="57" cy="123"/>
            </a:xfrm>
            <a:custGeom>
              <a:avLst/>
              <a:gdLst>
                <a:gd name="T0" fmla="*/ 0 w 331"/>
                <a:gd name="T1" fmla="*/ 0 h 1183"/>
                <a:gd name="T2" fmla="*/ 0 w 331"/>
                <a:gd name="T3" fmla="*/ 0 h 1183"/>
                <a:gd name="T4" fmla="*/ 0 w 331"/>
                <a:gd name="T5" fmla="*/ 0 h 1183"/>
                <a:gd name="T6" fmla="*/ 0 w 331"/>
                <a:gd name="T7" fmla="*/ 0 h 1183"/>
                <a:gd name="T8" fmla="*/ 0 w 331"/>
                <a:gd name="T9" fmla="*/ 0 h 1183"/>
                <a:gd name="T10" fmla="*/ 0 w 331"/>
                <a:gd name="T11" fmla="*/ 0 h 1183"/>
                <a:gd name="T12" fmla="*/ 0 w 331"/>
                <a:gd name="T13" fmla="*/ 0 h 1183"/>
                <a:gd name="T14" fmla="*/ 0 w 331"/>
                <a:gd name="T15" fmla="*/ 0 h 1183"/>
                <a:gd name="T16" fmla="*/ 0 w 331"/>
                <a:gd name="T17" fmla="*/ 0 h 1183"/>
                <a:gd name="T18" fmla="*/ 0 w 331"/>
                <a:gd name="T19" fmla="*/ 0 h 1183"/>
                <a:gd name="T20" fmla="*/ 0 w 331"/>
                <a:gd name="T21" fmla="*/ 0 h 1183"/>
                <a:gd name="T22" fmla="*/ 0 w 331"/>
                <a:gd name="T23" fmla="*/ 0 h 1183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331"/>
                <a:gd name="T37" fmla="*/ 0 h 1183"/>
                <a:gd name="T38" fmla="*/ 331 w 331"/>
                <a:gd name="T39" fmla="*/ 1183 h 1183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331" h="1183">
                  <a:moveTo>
                    <a:pt x="326" y="0"/>
                  </a:moveTo>
                  <a:lnTo>
                    <a:pt x="331" y="1110"/>
                  </a:lnTo>
                  <a:lnTo>
                    <a:pt x="243" y="1183"/>
                  </a:lnTo>
                  <a:lnTo>
                    <a:pt x="49" y="1119"/>
                  </a:lnTo>
                  <a:lnTo>
                    <a:pt x="131" y="978"/>
                  </a:lnTo>
                  <a:lnTo>
                    <a:pt x="0" y="857"/>
                  </a:lnTo>
                  <a:lnTo>
                    <a:pt x="0" y="711"/>
                  </a:lnTo>
                  <a:lnTo>
                    <a:pt x="136" y="632"/>
                  </a:lnTo>
                  <a:lnTo>
                    <a:pt x="10" y="506"/>
                  </a:lnTo>
                  <a:lnTo>
                    <a:pt x="10" y="307"/>
                  </a:lnTo>
                  <a:lnTo>
                    <a:pt x="95" y="258"/>
                  </a:lnTo>
                  <a:lnTo>
                    <a:pt x="95" y="30"/>
                  </a:lnTo>
                </a:path>
              </a:pathLst>
            </a:custGeom>
            <a:solidFill>
              <a:srgbClr val="FFFF00"/>
            </a:solidFill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ru-RU"/>
            </a:p>
          </p:txBody>
        </p:sp>
        <p:sp>
          <p:nvSpPr>
            <p:cNvPr id="76855" name="AutoShape 6"/>
            <p:cNvSpPr>
              <a:spLocks noChangeArrowheads="1"/>
            </p:cNvSpPr>
            <p:nvPr/>
          </p:nvSpPr>
          <p:spPr bwMode="auto">
            <a:xfrm>
              <a:off x="6263" y="6663"/>
              <a:ext cx="12" cy="113"/>
            </a:xfrm>
            <a:prstGeom prst="roundRect">
              <a:avLst>
                <a:gd name="adj" fmla="val 16667"/>
              </a:avLst>
            </a:prstGeom>
            <a:solidFill>
              <a:srgbClr val="A5A149"/>
            </a:solidFill>
            <a:ln w="9525" algn="ctr">
              <a:noFill/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ru-RU"/>
            </a:p>
          </p:txBody>
        </p:sp>
      </p:grpSp>
      <p:grpSp>
        <p:nvGrpSpPr>
          <p:cNvPr id="3" name="Group 2"/>
          <p:cNvGrpSpPr>
            <a:grpSpLocks/>
          </p:cNvGrpSpPr>
          <p:nvPr/>
        </p:nvGrpSpPr>
        <p:grpSpPr bwMode="auto">
          <a:xfrm>
            <a:off x="311150" y="4506928"/>
            <a:ext cx="161925" cy="323850"/>
            <a:chOff x="6212" y="6569"/>
            <a:chExt cx="108" cy="220"/>
          </a:xfrm>
        </p:grpSpPr>
        <p:sp>
          <p:nvSpPr>
            <p:cNvPr id="76848" name="Oval 3"/>
            <p:cNvSpPr>
              <a:spLocks noChangeArrowheads="1"/>
            </p:cNvSpPr>
            <p:nvPr/>
          </p:nvSpPr>
          <p:spPr bwMode="auto">
            <a:xfrm>
              <a:off x="6212" y="6569"/>
              <a:ext cx="108" cy="108"/>
            </a:xfrm>
            <a:prstGeom prst="ellipse">
              <a:avLst/>
            </a:prstGeom>
            <a:solidFill>
              <a:srgbClr val="FFFF00"/>
            </a:solidFill>
            <a:ln w="6350" algn="ctr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ru-RU"/>
            </a:p>
          </p:txBody>
        </p:sp>
        <p:sp>
          <p:nvSpPr>
            <p:cNvPr id="76849" name="Oval 4"/>
            <p:cNvSpPr>
              <a:spLocks noChangeArrowheads="1"/>
            </p:cNvSpPr>
            <p:nvPr/>
          </p:nvSpPr>
          <p:spPr bwMode="auto">
            <a:xfrm>
              <a:off x="6244" y="6589"/>
              <a:ext cx="44" cy="43"/>
            </a:xfrm>
            <a:prstGeom prst="ellipse">
              <a:avLst/>
            </a:prstGeom>
            <a:solidFill>
              <a:srgbClr val="FFFFFF"/>
            </a:solidFill>
            <a:ln w="6350" algn="ctr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ru-RU"/>
            </a:p>
          </p:txBody>
        </p:sp>
        <p:sp>
          <p:nvSpPr>
            <p:cNvPr id="76850" name="Freeform 5"/>
            <p:cNvSpPr>
              <a:spLocks/>
            </p:cNvSpPr>
            <p:nvPr/>
          </p:nvSpPr>
          <p:spPr bwMode="auto">
            <a:xfrm>
              <a:off x="6229" y="6666"/>
              <a:ext cx="57" cy="123"/>
            </a:xfrm>
            <a:custGeom>
              <a:avLst/>
              <a:gdLst>
                <a:gd name="T0" fmla="*/ 0 w 331"/>
                <a:gd name="T1" fmla="*/ 0 h 1183"/>
                <a:gd name="T2" fmla="*/ 0 w 331"/>
                <a:gd name="T3" fmla="*/ 0 h 1183"/>
                <a:gd name="T4" fmla="*/ 0 w 331"/>
                <a:gd name="T5" fmla="*/ 0 h 1183"/>
                <a:gd name="T6" fmla="*/ 0 w 331"/>
                <a:gd name="T7" fmla="*/ 0 h 1183"/>
                <a:gd name="T8" fmla="*/ 0 w 331"/>
                <a:gd name="T9" fmla="*/ 0 h 1183"/>
                <a:gd name="T10" fmla="*/ 0 w 331"/>
                <a:gd name="T11" fmla="*/ 0 h 1183"/>
                <a:gd name="T12" fmla="*/ 0 w 331"/>
                <a:gd name="T13" fmla="*/ 0 h 1183"/>
                <a:gd name="T14" fmla="*/ 0 w 331"/>
                <a:gd name="T15" fmla="*/ 0 h 1183"/>
                <a:gd name="T16" fmla="*/ 0 w 331"/>
                <a:gd name="T17" fmla="*/ 0 h 1183"/>
                <a:gd name="T18" fmla="*/ 0 w 331"/>
                <a:gd name="T19" fmla="*/ 0 h 1183"/>
                <a:gd name="T20" fmla="*/ 0 w 331"/>
                <a:gd name="T21" fmla="*/ 0 h 1183"/>
                <a:gd name="T22" fmla="*/ 0 w 331"/>
                <a:gd name="T23" fmla="*/ 0 h 1183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331"/>
                <a:gd name="T37" fmla="*/ 0 h 1183"/>
                <a:gd name="T38" fmla="*/ 331 w 331"/>
                <a:gd name="T39" fmla="*/ 1183 h 1183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331" h="1183">
                  <a:moveTo>
                    <a:pt x="326" y="0"/>
                  </a:moveTo>
                  <a:lnTo>
                    <a:pt x="331" y="1110"/>
                  </a:lnTo>
                  <a:lnTo>
                    <a:pt x="243" y="1183"/>
                  </a:lnTo>
                  <a:lnTo>
                    <a:pt x="49" y="1119"/>
                  </a:lnTo>
                  <a:lnTo>
                    <a:pt x="131" y="978"/>
                  </a:lnTo>
                  <a:lnTo>
                    <a:pt x="0" y="857"/>
                  </a:lnTo>
                  <a:lnTo>
                    <a:pt x="0" y="711"/>
                  </a:lnTo>
                  <a:lnTo>
                    <a:pt x="136" y="632"/>
                  </a:lnTo>
                  <a:lnTo>
                    <a:pt x="10" y="506"/>
                  </a:lnTo>
                  <a:lnTo>
                    <a:pt x="10" y="307"/>
                  </a:lnTo>
                  <a:lnTo>
                    <a:pt x="95" y="258"/>
                  </a:lnTo>
                  <a:lnTo>
                    <a:pt x="95" y="30"/>
                  </a:lnTo>
                </a:path>
              </a:pathLst>
            </a:custGeom>
            <a:solidFill>
              <a:srgbClr val="FFFF00"/>
            </a:solidFill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ru-RU"/>
            </a:p>
          </p:txBody>
        </p:sp>
        <p:sp>
          <p:nvSpPr>
            <p:cNvPr id="76851" name="AutoShape 6"/>
            <p:cNvSpPr>
              <a:spLocks noChangeArrowheads="1"/>
            </p:cNvSpPr>
            <p:nvPr/>
          </p:nvSpPr>
          <p:spPr bwMode="auto">
            <a:xfrm>
              <a:off x="6263" y="6663"/>
              <a:ext cx="12" cy="113"/>
            </a:xfrm>
            <a:prstGeom prst="roundRect">
              <a:avLst>
                <a:gd name="adj" fmla="val 16667"/>
              </a:avLst>
            </a:prstGeom>
            <a:solidFill>
              <a:srgbClr val="A5A149"/>
            </a:solidFill>
            <a:ln w="9525" algn="ctr">
              <a:noFill/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ru-RU"/>
            </a:p>
          </p:txBody>
        </p:sp>
      </p:grpSp>
      <p:grpSp>
        <p:nvGrpSpPr>
          <p:cNvPr id="7" name="Group 2"/>
          <p:cNvGrpSpPr>
            <a:grpSpLocks/>
          </p:cNvGrpSpPr>
          <p:nvPr/>
        </p:nvGrpSpPr>
        <p:grpSpPr bwMode="auto">
          <a:xfrm>
            <a:off x="314325" y="2854340"/>
            <a:ext cx="161925" cy="323850"/>
            <a:chOff x="6212" y="6569"/>
            <a:chExt cx="108" cy="220"/>
          </a:xfrm>
        </p:grpSpPr>
        <p:sp>
          <p:nvSpPr>
            <p:cNvPr id="76844" name="Oval 3"/>
            <p:cNvSpPr>
              <a:spLocks noChangeArrowheads="1"/>
            </p:cNvSpPr>
            <p:nvPr/>
          </p:nvSpPr>
          <p:spPr bwMode="auto">
            <a:xfrm>
              <a:off x="6212" y="6569"/>
              <a:ext cx="108" cy="108"/>
            </a:xfrm>
            <a:prstGeom prst="ellipse">
              <a:avLst/>
            </a:prstGeom>
            <a:solidFill>
              <a:srgbClr val="FFFF00"/>
            </a:solidFill>
            <a:ln w="6350" algn="ctr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ru-RU"/>
            </a:p>
          </p:txBody>
        </p:sp>
        <p:sp>
          <p:nvSpPr>
            <p:cNvPr id="76845" name="Oval 4"/>
            <p:cNvSpPr>
              <a:spLocks noChangeArrowheads="1"/>
            </p:cNvSpPr>
            <p:nvPr/>
          </p:nvSpPr>
          <p:spPr bwMode="auto">
            <a:xfrm>
              <a:off x="6244" y="6589"/>
              <a:ext cx="44" cy="43"/>
            </a:xfrm>
            <a:prstGeom prst="ellipse">
              <a:avLst/>
            </a:prstGeom>
            <a:solidFill>
              <a:srgbClr val="FFFFFF"/>
            </a:solidFill>
            <a:ln w="6350" algn="ctr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ru-RU"/>
            </a:p>
          </p:txBody>
        </p:sp>
        <p:sp>
          <p:nvSpPr>
            <p:cNvPr id="76846" name="Freeform 5"/>
            <p:cNvSpPr>
              <a:spLocks/>
            </p:cNvSpPr>
            <p:nvPr/>
          </p:nvSpPr>
          <p:spPr bwMode="auto">
            <a:xfrm>
              <a:off x="6229" y="6666"/>
              <a:ext cx="57" cy="123"/>
            </a:xfrm>
            <a:custGeom>
              <a:avLst/>
              <a:gdLst>
                <a:gd name="T0" fmla="*/ 0 w 331"/>
                <a:gd name="T1" fmla="*/ 0 h 1183"/>
                <a:gd name="T2" fmla="*/ 0 w 331"/>
                <a:gd name="T3" fmla="*/ 0 h 1183"/>
                <a:gd name="T4" fmla="*/ 0 w 331"/>
                <a:gd name="T5" fmla="*/ 0 h 1183"/>
                <a:gd name="T6" fmla="*/ 0 w 331"/>
                <a:gd name="T7" fmla="*/ 0 h 1183"/>
                <a:gd name="T8" fmla="*/ 0 w 331"/>
                <a:gd name="T9" fmla="*/ 0 h 1183"/>
                <a:gd name="T10" fmla="*/ 0 w 331"/>
                <a:gd name="T11" fmla="*/ 0 h 1183"/>
                <a:gd name="T12" fmla="*/ 0 w 331"/>
                <a:gd name="T13" fmla="*/ 0 h 1183"/>
                <a:gd name="T14" fmla="*/ 0 w 331"/>
                <a:gd name="T15" fmla="*/ 0 h 1183"/>
                <a:gd name="T16" fmla="*/ 0 w 331"/>
                <a:gd name="T17" fmla="*/ 0 h 1183"/>
                <a:gd name="T18" fmla="*/ 0 w 331"/>
                <a:gd name="T19" fmla="*/ 0 h 1183"/>
                <a:gd name="T20" fmla="*/ 0 w 331"/>
                <a:gd name="T21" fmla="*/ 0 h 1183"/>
                <a:gd name="T22" fmla="*/ 0 w 331"/>
                <a:gd name="T23" fmla="*/ 0 h 1183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331"/>
                <a:gd name="T37" fmla="*/ 0 h 1183"/>
                <a:gd name="T38" fmla="*/ 331 w 331"/>
                <a:gd name="T39" fmla="*/ 1183 h 1183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331" h="1183">
                  <a:moveTo>
                    <a:pt x="326" y="0"/>
                  </a:moveTo>
                  <a:lnTo>
                    <a:pt x="331" y="1110"/>
                  </a:lnTo>
                  <a:lnTo>
                    <a:pt x="243" y="1183"/>
                  </a:lnTo>
                  <a:lnTo>
                    <a:pt x="49" y="1119"/>
                  </a:lnTo>
                  <a:lnTo>
                    <a:pt x="131" y="978"/>
                  </a:lnTo>
                  <a:lnTo>
                    <a:pt x="0" y="857"/>
                  </a:lnTo>
                  <a:lnTo>
                    <a:pt x="0" y="711"/>
                  </a:lnTo>
                  <a:lnTo>
                    <a:pt x="136" y="632"/>
                  </a:lnTo>
                  <a:lnTo>
                    <a:pt x="10" y="506"/>
                  </a:lnTo>
                  <a:lnTo>
                    <a:pt x="10" y="307"/>
                  </a:lnTo>
                  <a:lnTo>
                    <a:pt x="95" y="258"/>
                  </a:lnTo>
                  <a:lnTo>
                    <a:pt x="95" y="30"/>
                  </a:lnTo>
                </a:path>
              </a:pathLst>
            </a:custGeom>
            <a:solidFill>
              <a:srgbClr val="FFFF00"/>
            </a:solidFill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ru-RU"/>
            </a:p>
          </p:txBody>
        </p:sp>
        <p:sp>
          <p:nvSpPr>
            <p:cNvPr id="76847" name="AutoShape 6"/>
            <p:cNvSpPr>
              <a:spLocks noChangeArrowheads="1"/>
            </p:cNvSpPr>
            <p:nvPr/>
          </p:nvSpPr>
          <p:spPr bwMode="auto">
            <a:xfrm>
              <a:off x="6263" y="6663"/>
              <a:ext cx="12" cy="113"/>
            </a:xfrm>
            <a:prstGeom prst="roundRect">
              <a:avLst>
                <a:gd name="adj" fmla="val 16667"/>
              </a:avLst>
            </a:prstGeom>
            <a:solidFill>
              <a:srgbClr val="A5A149"/>
            </a:solidFill>
            <a:ln w="9525" algn="ctr">
              <a:noFill/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ru-RU"/>
            </a:p>
          </p:txBody>
        </p:sp>
      </p:grpSp>
      <p:sp>
        <p:nvSpPr>
          <p:cNvPr id="27" name="AutoShape 162"/>
          <p:cNvSpPr>
            <a:spLocks noChangeArrowheads="1"/>
          </p:cNvSpPr>
          <p:nvPr/>
        </p:nvSpPr>
        <p:spPr bwMode="auto">
          <a:xfrm>
            <a:off x="2974975" y="5124465"/>
            <a:ext cx="1889125" cy="447675"/>
          </a:xfrm>
          <a:prstGeom prst="wedgeRoundRectCallout">
            <a:avLst>
              <a:gd name="adj1" fmla="val -80621"/>
              <a:gd name="adj2" fmla="val 3697"/>
              <a:gd name="adj3" fmla="val 16667"/>
            </a:avLst>
          </a:prstGeom>
          <a:ln>
            <a:headEnd/>
            <a:tailEnd type="none" w="med" len="lg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tIns="72000" anchor="ctr"/>
          <a:lstStyle/>
          <a:p>
            <a:pPr algn="ctr">
              <a:lnSpc>
                <a:spcPct val="80000"/>
              </a:lnSpc>
              <a:defRPr/>
            </a:pPr>
            <a:r>
              <a:rPr lang="ru-RU" sz="2800" dirty="0"/>
              <a:t>Числовой</a:t>
            </a:r>
          </a:p>
        </p:txBody>
      </p:sp>
      <p:sp>
        <p:nvSpPr>
          <p:cNvPr id="28" name="AutoShape 162"/>
          <p:cNvSpPr>
            <a:spLocks noChangeArrowheads="1"/>
          </p:cNvSpPr>
          <p:nvPr/>
        </p:nvSpPr>
        <p:spPr bwMode="auto">
          <a:xfrm>
            <a:off x="2540000" y="3514740"/>
            <a:ext cx="1889125" cy="447675"/>
          </a:xfrm>
          <a:prstGeom prst="wedgeRoundRectCallout">
            <a:avLst>
              <a:gd name="adj1" fmla="val -78871"/>
              <a:gd name="adj2" fmla="val -11069"/>
              <a:gd name="adj3" fmla="val 16667"/>
            </a:avLst>
          </a:prstGeom>
          <a:ln>
            <a:headEnd/>
            <a:tailEnd type="none" w="med" len="lg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tIns="72000" anchor="ctr"/>
          <a:lstStyle/>
          <a:p>
            <a:pPr algn="ctr">
              <a:lnSpc>
                <a:spcPct val="80000"/>
              </a:lnSpc>
              <a:defRPr/>
            </a:pPr>
            <a:r>
              <a:rPr lang="ru-RU" sz="2800" dirty="0"/>
              <a:t>Денежный</a:t>
            </a:r>
          </a:p>
        </p:txBody>
      </p:sp>
      <p:pic>
        <p:nvPicPr>
          <p:cNvPr id="71738" name="Picture 58"/>
          <p:cNvPicPr>
            <a:picLocks noChangeAspect="1" noChangeArrowheads="1"/>
          </p:cNvPicPr>
          <p:nvPr/>
        </p:nvPicPr>
        <p:blipFill>
          <a:blip r:embed="rId2"/>
          <a:srcRect t="60151" r="57787"/>
          <a:stretch>
            <a:fillRect/>
          </a:stretch>
        </p:blipFill>
        <p:spPr bwMode="auto">
          <a:xfrm>
            <a:off x="4767263" y="1285890"/>
            <a:ext cx="4054475" cy="2138363"/>
          </a:xfrm>
          <a:prstGeom prst="rect">
            <a:avLst/>
          </a:prstGeom>
          <a:noFill/>
          <a:ln w="12700" cap="flat" cmpd="sng">
            <a:noFill/>
            <a:prstDash val="solid"/>
            <a:miter lim="800000"/>
            <a:headEnd type="none" w="med" len="med"/>
            <a:tailEnd type="none" w="lg" len="lg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28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2721" name="Picture 1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5800" y="1306513"/>
            <a:ext cx="4940300" cy="2770187"/>
          </a:xfrm>
          <a:prstGeom prst="rect">
            <a:avLst/>
          </a:prstGeom>
          <a:noFill/>
          <a:ln w="12700">
            <a:noFill/>
            <a:miter lim="800000"/>
            <a:headEnd/>
            <a:tailEnd type="none" w="lg" len="lg"/>
          </a:ln>
        </p:spPr>
      </p:pic>
      <p:sp>
        <p:nvSpPr>
          <p:cNvPr id="77827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42844" y="214290"/>
            <a:ext cx="9001156" cy="471488"/>
          </a:xfrm>
        </p:spPr>
        <p:txBody>
          <a:bodyPr>
            <a:noAutofit/>
          </a:bodyPr>
          <a:lstStyle/>
          <a:p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Установка связей между таблицами</a:t>
            </a:r>
          </a:p>
        </p:txBody>
      </p:sp>
      <p:sp>
        <p:nvSpPr>
          <p:cNvPr id="9" name="AutoShape 162"/>
          <p:cNvSpPr>
            <a:spLocks noChangeArrowheads="1"/>
          </p:cNvSpPr>
          <p:nvPr/>
        </p:nvSpPr>
        <p:spPr bwMode="auto">
          <a:xfrm>
            <a:off x="1620838" y="1422400"/>
            <a:ext cx="1684337" cy="638175"/>
          </a:xfrm>
          <a:prstGeom prst="wedgeRoundRectCallout">
            <a:avLst>
              <a:gd name="adj1" fmla="val -36065"/>
              <a:gd name="adj2" fmla="val 105181"/>
              <a:gd name="adj3" fmla="val 16667"/>
            </a:avLst>
          </a:prstGeom>
          <a:ln>
            <a:headEnd/>
            <a:tailEnd type="none" w="med" len="lg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tIns="72000" anchor="ctr"/>
          <a:lstStyle/>
          <a:p>
            <a:pPr algn="ctr">
              <a:lnSpc>
                <a:spcPct val="80000"/>
              </a:lnSpc>
              <a:defRPr/>
            </a:pPr>
            <a:r>
              <a:rPr lang="ru-RU" sz="2000" dirty="0"/>
              <a:t>добавить все</a:t>
            </a:r>
          </a:p>
        </p:txBody>
      </p:sp>
      <p:grpSp>
        <p:nvGrpSpPr>
          <p:cNvPr id="2" name="Group 309"/>
          <p:cNvGrpSpPr>
            <a:grpSpLocks/>
          </p:cNvGrpSpPr>
          <p:nvPr/>
        </p:nvGrpSpPr>
        <p:grpSpPr bwMode="auto">
          <a:xfrm>
            <a:off x="5656263" y="1316038"/>
            <a:ext cx="3306762" cy="936625"/>
            <a:chOff x="431" y="2713"/>
            <a:chExt cx="2083" cy="590"/>
          </a:xfrm>
        </p:grpSpPr>
        <p:sp>
          <p:nvSpPr>
            <p:cNvPr id="16" name="Text Box 307"/>
            <p:cNvSpPr txBox="1">
              <a:spLocks noChangeArrowheads="1"/>
            </p:cNvSpPr>
            <p:nvPr/>
          </p:nvSpPr>
          <p:spPr bwMode="auto">
            <a:xfrm>
              <a:off x="725" y="2780"/>
              <a:ext cx="1789" cy="523"/>
            </a:xfrm>
            <a:prstGeom prst="rect">
              <a:avLst/>
            </a:prstGeom>
            <a:ln>
              <a:headEnd/>
              <a:tailEnd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>
              <a:spAutoFit/>
            </a:bodyPr>
            <a:lstStyle/>
            <a:p>
              <a:pPr marL="180975" indent="-180975" eaLnBrk="0" hangingPunct="0">
                <a:spcBef>
                  <a:spcPct val="50000"/>
                </a:spcBef>
                <a:defRPr/>
              </a:pPr>
              <a:r>
                <a:rPr lang="ru-RU" sz="2400" dirty="0"/>
                <a:t>  Как определить</a:t>
              </a:r>
              <a:r>
                <a:rPr lang="en-US" sz="2400" dirty="0"/>
                <a:t>,</a:t>
              </a:r>
              <a:r>
                <a:rPr lang="ru-RU" sz="2400" dirty="0"/>
                <a:t> где 1 и </a:t>
              </a:r>
              <a:r>
                <a:rPr lang="en-US" sz="2400" dirty="0"/>
                <a:t>N</a:t>
              </a:r>
              <a:r>
                <a:rPr lang="ru-RU" sz="2400" dirty="0"/>
                <a:t>? </a:t>
              </a:r>
            </a:p>
          </p:txBody>
        </p:sp>
        <p:sp>
          <p:nvSpPr>
            <p:cNvPr id="17" name="Oval 308"/>
            <p:cNvSpPr>
              <a:spLocks noChangeArrowheads="1"/>
            </p:cNvSpPr>
            <p:nvPr/>
          </p:nvSpPr>
          <p:spPr bwMode="auto">
            <a:xfrm>
              <a:off x="431" y="2713"/>
              <a:ext cx="409" cy="418"/>
            </a:xfrm>
            <a:prstGeom prst="ellipse">
              <a:avLst/>
            </a:prstGeom>
            <a:ln>
              <a:headEnd/>
              <a:tailEnd/>
            </a:ln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 algn="ctr" eaLnBrk="0" hangingPunct="0">
                <a:defRPr/>
              </a:pPr>
              <a:r>
                <a:rPr lang="en-US" sz="4400" dirty="0">
                  <a:solidFill>
                    <a:schemeClr val="bg1"/>
                  </a:solidFill>
                  <a:latin typeface="Arial Black" pitchFamily="34" charset="0"/>
                </a:rPr>
                <a:t>?</a:t>
              </a:r>
              <a:endParaRPr lang="ru-RU" sz="4400" dirty="0">
                <a:solidFill>
                  <a:schemeClr val="bg1"/>
                </a:solidFill>
                <a:latin typeface="Arial Black" pitchFamily="34" charset="0"/>
              </a:endParaRPr>
            </a:p>
          </p:txBody>
        </p:sp>
      </p:grpSp>
      <p:sp>
        <p:nvSpPr>
          <p:cNvPr id="19" name="Прямоугольник 18"/>
          <p:cNvSpPr/>
          <p:nvPr/>
        </p:nvSpPr>
        <p:spPr>
          <a:xfrm>
            <a:off x="361950" y="809625"/>
            <a:ext cx="8297863" cy="46196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sz="2400" b="1" kern="0" dirty="0">
                <a:solidFill>
                  <a:srgbClr val="000000"/>
                </a:solidFill>
                <a:latin typeface="Arial"/>
                <a:ea typeface="+mj-ea"/>
                <a:cs typeface="+mj-cs"/>
              </a:rPr>
              <a:t>Работа с базами данных – Схема данных</a:t>
            </a:r>
            <a:endParaRPr lang="ru-RU" sz="1400" dirty="0"/>
          </a:p>
        </p:txBody>
      </p:sp>
      <p:pic>
        <p:nvPicPr>
          <p:cNvPr id="72722" name="Picture 1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0538" y="2925763"/>
            <a:ext cx="7421562" cy="2505075"/>
          </a:xfrm>
          <a:prstGeom prst="rect">
            <a:avLst/>
          </a:prstGeom>
          <a:noFill/>
          <a:ln w="12700" cap="flat" cmpd="sng">
            <a:noFill/>
            <a:prstDash val="solid"/>
            <a:miter lim="800000"/>
            <a:headEnd type="none" w="med" len="med"/>
            <a:tailEnd type="none" w="lg" len="lg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grpSp>
        <p:nvGrpSpPr>
          <p:cNvPr id="3" name="Группа 11"/>
          <p:cNvGrpSpPr>
            <a:grpSpLocks/>
          </p:cNvGrpSpPr>
          <p:nvPr/>
        </p:nvGrpSpPr>
        <p:grpSpPr bwMode="auto">
          <a:xfrm>
            <a:off x="1766888" y="2586038"/>
            <a:ext cx="2409825" cy="1270000"/>
            <a:chOff x="1733549" y="2628901"/>
            <a:chExt cx="2409957" cy="1270037"/>
          </a:xfrm>
        </p:grpSpPr>
        <p:sp>
          <p:nvSpPr>
            <p:cNvPr id="77837" name="Полилиния 6"/>
            <p:cNvSpPr>
              <a:spLocks noChangeArrowheads="1"/>
            </p:cNvSpPr>
            <p:nvPr/>
          </p:nvSpPr>
          <p:spPr bwMode="auto">
            <a:xfrm>
              <a:off x="1733549" y="3563938"/>
              <a:ext cx="1946197" cy="335000"/>
            </a:xfrm>
            <a:custGeom>
              <a:avLst/>
              <a:gdLst>
                <a:gd name="T0" fmla="*/ 0 w 1562100"/>
                <a:gd name="T1" fmla="*/ 24740 h 474662"/>
                <a:gd name="T2" fmla="*/ 2458971 w 1562100"/>
                <a:gd name="T3" fmla="*/ 9730 h 474662"/>
                <a:gd name="T4" fmla="*/ 4689197 w 1562100"/>
                <a:gd name="T5" fmla="*/ 83117 h 474662"/>
                <a:gd name="T6" fmla="*/ 0 60000 65536"/>
                <a:gd name="T7" fmla="*/ 0 60000 65536"/>
                <a:gd name="T8" fmla="*/ 0 60000 65536"/>
                <a:gd name="T9" fmla="*/ 0 w 1562100"/>
                <a:gd name="T10" fmla="*/ 0 h 474662"/>
                <a:gd name="T11" fmla="*/ 1562100 w 1562100"/>
                <a:gd name="T12" fmla="*/ 474662 h 474662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562100" h="474662">
                  <a:moveTo>
                    <a:pt x="0" y="141287"/>
                  </a:moveTo>
                  <a:cubicBezTo>
                    <a:pt x="279400" y="70643"/>
                    <a:pt x="558800" y="0"/>
                    <a:pt x="819150" y="55562"/>
                  </a:cubicBezTo>
                  <a:cubicBezTo>
                    <a:pt x="1079500" y="111124"/>
                    <a:pt x="1320800" y="292893"/>
                    <a:pt x="1562100" y="474662"/>
                  </a:cubicBezTo>
                </a:path>
              </a:pathLst>
            </a:custGeom>
            <a:noFill/>
            <a:ln w="19050" algn="ctr">
              <a:solidFill>
                <a:srgbClr val="FF0000"/>
              </a:solidFill>
              <a:round/>
              <a:headEnd/>
              <a:tailEnd type="triangle" w="med" len="lg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" name="AutoShape 162"/>
            <p:cNvSpPr>
              <a:spLocks noChangeArrowheads="1"/>
            </p:cNvSpPr>
            <p:nvPr/>
          </p:nvSpPr>
          <p:spPr bwMode="auto">
            <a:xfrm>
              <a:off x="2459076" y="2628901"/>
              <a:ext cx="1684430" cy="638194"/>
            </a:xfrm>
            <a:prstGeom prst="wedgeRoundRectCallout">
              <a:avLst>
                <a:gd name="adj1" fmla="val -36065"/>
                <a:gd name="adj2" fmla="val 105181"/>
                <a:gd name="adj3" fmla="val 16667"/>
              </a:avLst>
            </a:prstGeom>
            <a:ln>
              <a:headEnd/>
              <a:tailEnd type="none" w="med" len="lg"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tIns="72000" anchor="ctr"/>
            <a:lstStyle/>
            <a:p>
              <a:pPr algn="ctr">
                <a:lnSpc>
                  <a:spcPct val="80000"/>
                </a:lnSpc>
                <a:defRPr/>
              </a:pPr>
              <a:r>
                <a:rPr lang="ru-RU" sz="2000" dirty="0"/>
                <a:t>перетащить ЛКМ</a:t>
              </a:r>
            </a:p>
          </p:txBody>
        </p:sp>
      </p:grpSp>
      <p:pic>
        <p:nvPicPr>
          <p:cNvPr id="72723" name="Picture 19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191000" y="3978275"/>
            <a:ext cx="3933825" cy="2447925"/>
          </a:xfrm>
          <a:prstGeom prst="rect">
            <a:avLst/>
          </a:prstGeom>
          <a:noFill/>
          <a:ln w="12700">
            <a:noFill/>
            <a:miter lim="800000"/>
            <a:headEnd/>
            <a:tailEnd type="none" w="lg" len="lg"/>
          </a:ln>
        </p:spPr>
      </p:pic>
      <p:pic>
        <p:nvPicPr>
          <p:cNvPr id="72724" name="Picture 20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74713" y="3384550"/>
            <a:ext cx="7366000" cy="2436813"/>
          </a:xfrm>
          <a:prstGeom prst="rect">
            <a:avLst/>
          </a:prstGeom>
          <a:noFill/>
          <a:ln w="12700" cap="flat" cmpd="sng">
            <a:noFill/>
            <a:prstDash val="solid"/>
            <a:miter lim="800000"/>
            <a:headEnd type="none" w="med" len="med"/>
            <a:tailEnd type="none" w="lg" len="lg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8" name="Полилиния 17"/>
          <p:cNvSpPr>
            <a:spLocks noChangeArrowheads="1"/>
          </p:cNvSpPr>
          <p:nvPr/>
        </p:nvSpPr>
        <p:spPr bwMode="auto">
          <a:xfrm>
            <a:off x="5475288" y="2181225"/>
            <a:ext cx="1300162" cy="2093913"/>
          </a:xfrm>
          <a:custGeom>
            <a:avLst/>
            <a:gdLst>
              <a:gd name="T0" fmla="*/ 3957481 w 984250"/>
              <a:gd name="T1" fmla="*/ 0 h 2638425"/>
              <a:gd name="T2" fmla="*/ 472344 w 984250"/>
              <a:gd name="T3" fmla="*/ 371718 h 2638425"/>
              <a:gd name="T4" fmla="*/ 1123413 w 984250"/>
              <a:gd name="T5" fmla="*/ 830363 h 2638425"/>
              <a:gd name="T6" fmla="*/ 0 60000 65536"/>
              <a:gd name="T7" fmla="*/ 0 60000 65536"/>
              <a:gd name="T8" fmla="*/ 0 60000 65536"/>
              <a:gd name="T9" fmla="*/ 0 w 984250"/>
              <a:gd name="T10" fmla="*/ 0 h 2638425"/>
              <a:gd name="T11" fmla="*/ 984250 w 984250"/>
              <a:gd name="T12" fmla="*/ 2638425 h 2638425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984250" h="2638425">
                <a:moveTo>
                  <a:pt x="984250" y="0"/>
                </a:moveTo>
                <a:cubicBezTo>
                  <a:pt x="609600" y="370681"/>
                  <a:pt x="234950" y="741363"/>
                  <a:pt x="117475" y="1181100"/>
                </a:cubicBezTo>
                <a:cubicBezTo>
                  <a:pt x="0" y="1620838"/>
                  <a:pt x="139700" y="2129631"/>
                  <a:pt x="279400" y="2638425"/>
                </a:cubicBezTo>
              </a:path>
            </a:pathLst>
          </a:custGeom>
          <a:ln>
            <a:headEnd/>
            <a:tailEnd type="triangle" w="med" len="lg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27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727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727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1" dur="500"/>
                                        <p:tgtEl>
                                          <p:spTgt spid="727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27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4" dur="500"/>
                                        <p:tgtEl>
                                          <p:spTgt spid="727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2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4" dur="500"/>
                                        <p:tgtEl>
                                          <p:spTgt spid="727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9" grpId="1" animBg="1"/>
      <p:bldP spid="18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155557"/>
            <a:ext cx="8929718" cy="773113"/>
          </a:xfrm>
        </p:spPr>
        <p:txBody>
          <a:bodyPr>
            <a:noAutofit/>
          </a:bodyPr>
          <a:lstStyle/>
          <a:p>
            <a:r>
              <a:rPr lang="ru-RU" sz="6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Заполнение таблиц</a:t>
            </a: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214282" y="1193020"/>
          <a:ext cx="1924050" cy="1371600"/>
        </p:xfrm>
        <a:graphic>
          <a:graphicData uri="http://schemas.openxmlformats.org/drawingml/2006/table">
            <a:tbl>
              <a:tblPr/>
              <a:tblGrid>
                <a:gridCol w="895350"/>
                <a:gridCol w="1028700"/>
              </a:tblGrid>
              <a:tr h="0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Заказы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Номер 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Дата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11.04.13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12.04.13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3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12.04.13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2470120" y="1193020"/>
          <a:ext cx="3052762" cy="3236112"/>
        </p:xfrm>
        <a:graphic>
          <a:graphicData uri="http://schemas.openxmlformats.org/drawingml/2006/table">
            <a:tbl>
              <a:tblPr/>
              <a:tblGrid>
                <a:gridCol w="584200"/>
                <a:gridCol w="1249362"/>
                <a:gridCol w="1219200"/>
              </a:tblGrid>
              <a:tr h="0"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Заказано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Код </a:t>
                      </a:r>
                    </a:p>
                  </a:txBody>
                  <a:tcPr marL="68400" marR="68400" marT="36000" marB="18000" anchor="ctr" horzOverflow="overflow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Номер заказа</a:t>
                      </a:r>
                    </a:p>
                  </a:txBody>
                  <a:tcPr marL="68400" marR="68400" marT="36000" marB="18000" anchor="ctr" horzOverflow="overflow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Код блюда</a:t>
                      </a:r>
                    </a:p>
                  </a:txBody>
                  <a:tcPr marL="68400" marR="68400" marT="36000" marB="18000" anchor="ctr" horzOverflow="overflow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1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1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2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1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3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3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1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4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4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2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1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5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2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6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2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7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2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5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8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3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8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3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5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5853082" y="1193020"/>
          <a:ext cx="3086100" cy="1920240"/>
        </p:xfrm>
        <a:graphic>
          <a:graphicData uri="http://schemas.openxmlformats.org/drawingml/2006/table">
            <a:tbl>
              <a:tblPr/>
              <a:tblGrid>
                <a:gridCol w="568325"/>
                <a:gridCol w="1435100"/>
                <a:gridCol w="1082675"/>
              </a:tblGrid>
              <a:tr h="0"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Блюда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Код 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Название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Цена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1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борщ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80 р.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бифштекс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110 р.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3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гуляш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70 р.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4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чай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10 р.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5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кофе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50 р.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768350" y="1714488"/>
            <a:ext cx="8375650" cy="2571763"/>
          </a:xfrm>
        </p:spPr>
        <p:txBody>
          <a:bodyPr>
            <a:no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96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/>
              </a:rPr>
              <a:t>Спасибо за внимание!</a:t>
            </a:r>
            <a:endParaRPr lang="ru-RU" sz="96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Заголовок 4"/>
          <p:cNvSpPr>
            <a:spLocks noGrp="1"/>
          </p:cNvSpPr>
          <p:nvPr>
            <p:ph type="title" idx="4294967295"/>
          </p:nvPr>
        </p:nvSpPr>
        <p:spPr>
          <a:xfrm>
            <a:off x="428596" y="214290"/>
            <a:ext cx="8375650" cy="471488"/>
          </a:xfrm>
        </p:spPr>
        <p:txBody>
          <a:bodyPr>
            <a:noAutofit/>
          </a:bodyPr>
          <a:lstStyle/>
          <a:p>
            <a:r>
              <a:rPr lang="ru-RU" sz="4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Базы данных </a:t>
            </a:r>
            <a:r>
              <a:rPr lang="en-US" sz="4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Microsoft Access</a:t>
            </a:r>
            <a:endParaRPr lang="ru-RU" sz="48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57348" name="AutoShape 9" descr="Картинки по запросу access 2016 logo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7349" name="AutoShape 11" descr="Картинки по запросу access 2016 logo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7350" name="Rectangle 5"/>
          <p:cNvSpPr>
            <a:spLocks noChangeArrowheads="1"/>
          </p:cNvSpPr>
          <p:nvPr/>
        </p:nvSpPr>
        <p:spPr bwMode="auto">
          <a:xfrm>
            <a:off x="381000" y="796925"/>
            <a:ext cx="8620156" cy="954107"/>
          </a:xfrm>
          <a:prstGeom prst="rect">
            <a:avLst/>
          </a:prstGeom>
          <a:noFill/>
          <a:ln w="25400">
            <a:noFill/>
            <a:miter lim="800000"/>
            <a:headEnd/>
            <a:tailEnd type="none" w="med" len="lg"/>
          </a:ln>
        </p:spPr>
        <p:txBody>
          <a:bodyPr wrap="square">
            <a:spAutoFit/>
          </a:bodyPr>
          <a:lstStyle/>
          <a:p>
            <a:r>
              <a:rPr lang="ru-RU" sz="2800" b="1" dirty="0"/>
              <a:t>Пуск – Программы – </a:t>
            </a:r>
            <a:r>
              <a:rPr lang="en-US" sz="2800" b="1" dirty="0"/>
              <a:t>Microsoft Office – </a:t>
            </a:r>
            <a:br>
              <a:rPr lang="en-US" sz="2800" b="1" dirty="0"/>
            </a:br>
            <a:r>
              <a:rPr lang="en-US" sz="2800" b="1" dirty="0"/>
              <a:t>Microsoft Access</a:t>
            </a:r>
            <a:endParaRPr lang="ru-RU" sz="2800" b="1" dirty="0"/>
          </a:p>
        </p:txBody>
      </p:sp>
      <p:pic>
        <p:nvPicPr>
          <p:cNvPr id="11" name="Picture 1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22325" y="1719263"/>
            <a:ext cx="7593013" cy="4598987"/>
          </a:xfrm>
          <a:prstGeom prst="rect">
            <a:avLst/>
          </a:prstGeom>
          <a:noFill/>
          <a:ln w="25400">
            <a:noFill/>
            <a:miter lim="800000"/>
            <a:headEnd/>
            <a:tailEnd type="none" w="med" len="lg"/>
          </a:ln>
        </p:spPr>
      </p:pic>
      <p:sp>
        <p:nvSpPr>
          <p:cNvPr id="12" name="AutoShape 162"/>
          <p:cNvSpPr>
            <a:spLocks noChangeArrowheads="1"/>
          </p:cNvSpPr>
          <p:nvPr/>
        </p:nvSpPr>
        <p:spPr bwMode="auto">
          <a:xfrm>
            <a:off x="277813" y="4048125"/>
            <a:ext cx="1498600" cy="433388"/>
          </a:xfrm>
          <a:prstGeom prst="wedgeRoundRectCallout">
            <a:avLst>
              <a:gd name="adj1" fmla="val 40081"/>
              <a:gd name="adj2" fmla="val -170012"/>
              <a:gd name="adj3" fmla="val 16667"/>
            </a:avLst>
          </a:prstGeom>
          <a:ln>
            <a:headEnd/>
            <a:tailEnd type="none" w="med" len="lg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>
              <a:defRPr/>
            </a:pPr>
            <a:r>
              <a:rPr lang="ru-RU" sz="2000" dirty="0"/>
              <a:t>шаблоны</a:t>
            </a:r>
          </a:p>
        </p:txBody>
      </p:sp>
      <p:sp>
        <p:nvSpPr>
          <p:cNvPr id="13" name="AutoShape 162"/>
          <p:cNvSpPr>
            <a:spLocks noChangeArrowheads="1"/>
          </p:cNvSpPr>
          <p:nvPr/>
        </p:nvSpPr>
        <p:spPr bwMode="auto">
          <a:xfrm>
            <a:off x="3895725" y="1825625"/>
            <a:ext cx="1878013" cy="1041400"/>
          </a:xfrm>
          <a:prstGeom prst="wedgeRoundRectCallout">
            <a:avLst>
              <a:gd name="adj1" fmla="val -80442"/>
              <a:gd name="adj2" fmla="val 70898"/>
              <a:gd name="adj3" fmla="val 16667"/>
            </a:avLst>
          </a:prstGeom>
          <a:ln>
            <a:headEnd/>
            <a:tailEnd type="none" w="med" len="lg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>
              <a:defRPr/>
            </a:pPr>
            <a:r>
              <a:rPr lang="ru-RU" sz="2000" dirty="0"/>
              <a:t>создание </a:t>
            </a:r>
            <a:r>
              <a:rPr lang="ru-RU" sz="2000"/>
              <a:t>новой базы данных</a:t>
            </a:r>
            <a:endParaRPr lang="ru-RU" sz="2000" dirty="0"/>
          </a:p>
        </p:txBody>
      </p:sp>
      <p:sp>
        <p:nvSpPr>
          <p:cNvPr id="14" name="AutoShape 162"/>
          <p:cNvSpPr>
            <a:spLocks noChangeArrowheads="1"/>
          </p:cNvSpPr>
          <p:nvPr/>
        </p:nvSpPr>
        <p:spPr bwMode="auto">
          <a:xfrm>
            <a:off x="6610350" y="1914525"/>
            <a:ext cx="1878013" cy="709613"/>
          </a:xfrm>
          <a:prstGeom prst="wedgeRoundRectCallout">
            <a:avLst>
              <a:gd name="adj1" fmla="val -34860"/>
              <a:gd name="adj2" fmla="val 116103"/>
              <a:gd name="adj3" fmla="val 16667"/>
            </a:avLst>
          </a:prstGeom>
          <a:ln>
            <a:headEnd/>
            <a:tailEnd type="none" w="med" len="lg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>
              <a:defRPr/>
            </a:pPr>
            <a:r>
              <a:rPr lang="ru-RU" sz="2000" dirty="0"/>
              <a:t>открыть базу с диска</a:t>
            </a:r>
          </a:p>
        </p:txBody>
      </p:sp>
      <p:sp>
        <p:nvSpPr>
          <p:cNvPr id="15" name="AutoShape 162"/>
          <p:cNvSpPr>
            <a:spLocks noChangeArrowheads="1"/>
          </p:cNvSpPr>
          <p:nvPr/>
        </p:nvSpPr>
        <p:spPr bwMode="auto">
          <a:xfrm>
            <a:off x="4275138" y="4910138"/>
            <a:ext cx="1878012" cy="709612"/>
          </a:xfrm>
          <a:prstGeom prst="wedgeRoundRectCallout">
            <a:avLst>
              <a:gd name="adj1" fmla="val 58375"/>
              <a:gd name="adj2" fmla="val -138692"/>
              <a:gd name="adj3" fmla="val 16667"/>
            </a:avLst>
          </a:prstGeom>
          <a:ln>
            <a:headEnd/>
            <a:tailEnd type="none" w="med" len="lg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>
              <a:defRPr/>
            </a:pPr>
            <a:r>
              <a:rPr lang="ru-RU" sz="2000" dirty="0"/>
              <a:t>последние документы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3" grpId="1" animBg="1"/>
      <p:bldP spid="14" grpId="0" animBg="1"/>
      <p:bldP spid="14" grpId="1" animBg="1"/>
      <p:bldP spid="15" grpId="0" animBg="1"/>
      <p:bldP spid="15" grpId="1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Заголовок 4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9001156" cy="773113"/>
          </a:xfrm>
        </p:spPr>
        <p:txBody>
          <a:bodyPr>
            <a:noAutofit/>
          </a:bodyPr>
          <a:lstStyle/>
          <a:p>
            <a:r>
              <a:rPr lang="ru-RU" sz="7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Таблица</a:t>
            </a:r>
          </a:p>
        </p:txBody>
      </p:sp>
      <p:sp>
        <p:nvSpPr>
          <p:cNvPr id="58372" name="AutoShape 9" descr="Картинки по запросу access 2016 logo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8373" name="AutoShape 11" descr="Картинки по запросу access 2016 logo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58374" name="Picture 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2113" y="914400"/>
            <a:ext cx="8248650" cy="5048250"/>
          </a:xfrm>
          <a:prstGeom prst="rect">
            <a:avLst/>
          </a:prstGeom>
          <a:noFill/>
          <a:ln w="25400">
            <a:noFill/>
            <a:miter lim="800000"/>
            <a:headEnd/>
            <a:tailEnd type="none" w="med" len="lg"/>
          </a:ln>
        </p:spPr>
      </p:pic>
      <p:sp>
        <p:nvSpPr>
          <p:cNvPr id="17" name="AutoShape 6"/>
          <p:cNvSpPr>
            <a:spLocks noChangeArrowheads="1"/>
          </p:cNvSpPr>
          <p:nvPr/>
        </p:nvSpPr>
        <p:spPr bwMode="auto">
          <a:xfrm>
            <a:off x="1495425" y="1266825"/>
            <a:ext cx="1276350" cy="528638"/>
          </a:xfrm>
          <a:prstGeom prst="wedgeRoundRectCallout">
            <a:avLst>
              <a:gd name="adj1" fmla="val -53672"/>
              <a:gd name="adj2" fmla="val 141699"/>
              <a:gd name="adj3" fmla="val 16667"/>
            </a:avLst>
          </a:prstGeom>
          <a:ln>
            <a:headEnd/>
            <a:tailEnd type="none" w="med" len="lg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>
              <a:defRPr/>
            </a:pPr>
            <a:r>
              <a:rPr lang="en-US" sz="2400" dirty="0"/>
              <a:t>2x</a:t>
            </a:r>
            <a:r>
              <a:rPr lang="ru-RU" sz="2400" dirty="0"/>
              <a:t>ЛКМ</a:t>
            </a:r>
          </a:p>
        </p:txBody>
      </p:sp>
      <p:sp>
        <p:nvSpPr>
          <p:cNvPr id="18" name="AutoShape 15"/>
          <p:cNvSpPr>
            <a:spLocks noChangeArrowheads="1"/>
          </p:cNvSpPr>
          <p:nvPr/>
        </p:nvSpPr>
        <p:spPr bwMode="auto">
          <a:xfrm>
            <a:off x="4779963" y="3570288"/>
            <a:ext cx="1722437" cy="965200"/>
          </a:xfrm>
          <a:prstGeom prst="wedgeRoundRectCallout">
            <a:avLst>
              <a:gd name="adj1" fmla="val -24537"/>
              <a:gd name="adj2" fmla="val 147787"/>
              <a:gd name="adj3" fmla="val 16667"/>
            </a:avLst>
          </a:prstGeom>
          <a:solidFill>
            <a:srgbClr val="FFFF99"/>
          </a:solidFill>
          <a:ln w="25400">
            <a:noFill/>
            <a:miter lim="800000"/>
            <a:headEnd/>
            <a:tailEnd type="none" w="med" len="lg"/>
          </a:ln>
          <a:effectLst>
            <a:outerShdw dist="53882" dir="2700000" algn="ctr" rotWithShape="0">
              <a:schemeClr val="tx1">
                <a:alpha val="50000"/>
              </a:schemeClr>
            </a:outerShdw>
          </a:effectLst>
        </p:spPr>
        <p:txBody>
          <a:bodyPr/>
          <a:lstStyle/>
          <a:p>
            <a:pPr algn="ctr">
              <a:defRPr/>
            </a:pPr>
            <a:r>
              <a:rPr lang="ru-RU" sz="2400" dirty="0"/>
              <a:t>последняя запись</a:t>
            </a:r>
          </a:p>
        </p:txBody>
      </p:sp>
      <p:pic>
        <p:nvPicPr>
          <p:cNvPr id="19" name="Picture 1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74988" y="1730375"/>
            <a:ext cx="5438775" cy="3689350"/>
          </a:xfrm>
          <a:prstGeom prst="rect">
            <a:avLst/>
          </a:prstGeom>
          <a:noFill/>
          <a:ln w="25400">
            <a:noFill/>
            <a:miter lim="800000"/>
            <a:headEnd/>
            <a:tailEnd type="none" w="med" len="lg"/>
          </a:ln>
        </p:spPr>
      </p:pic>
      <p:sp>
        <p:nvSpPr>
          <p:cNvPr id="20" name="AutoShape 6"/>
          <p:cNvSpPr>
            <a:spLocks noChangeArrowheads="1"/>
          </p:cNvSpPr>
          <p:nvPr/>
        </p:nvSpPr>
        <p:spPr bwMode="auto">
          <a:xfrm>
            <a:off x="4130675" y="1098550"/>
            <a:ext cx="1131888" cy="558800"/>
          </a:xfrm>
          <a:prstGeom prst="wedgeRoundRectCallout">
            <a:avLst>
              <a:gd name="adj1" fmla="val 6399"/>
              <a:gd name="adj2" fmla="val 135258"/>
              <a:gd name="adj3" fmla="val 16667"/>
            </a:avLst>
          </a:prstGeom>
          <a:ln>
            <a:headEnd/>
            <a:tailEnd type="none" w="med" len="lg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>
              <a:defRPr/>
            </a:pPr>
            <a:r>
              <a:rPr lang="ru-RU" sz="2400"/>
              <a:t>поля</a:t>
            </a:r>
          </a:p>
        </p:txBody>
      </p:sp>
      <p:sp>
        <p:nvSpPr>
          <p:cNvPr id="21" name="AutoShape 7"/>
          <p:cNvSpPr>
            <a:spLocks noChangeArrowheads="1"/>
          </p:cNvSpPr>
          <p:nvPr/>
        </p:nvSpPr>
        <p:spPr bwMode="auto">
          <a:xfrm>
            <a:off x="1069975" y="3524250"/>
            <a:ext cx="1387475" cy="560388"/>
          </a:xfrm>
          <a:prstGeom prst="wedgeRoundRectCallout">
            <a:avLst>
              <a:gd name="adj1" fmla="val 110638"/>
              <a:gd name="adj2" fmla="val -43914"/>
              <a:gd name="adj3" fmla="val 16667"/>
            </a:avLst>
          </a:prstGeom>
          <a:ln>
            <a:headEnd/>
            <a:tailEnd type="none" w="med" len="lg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>
              <a:defRPr/>
            </a:pPr>
            <a:r>
              <a:rPr lang="ru-RU" sz="2400" dirty="0"/>
              <a:t>записи</a:t>
            </a:r>
          </a:p>
        </p:txBody>
      </p:sp>
      <p:sp>
        <p:nvSpPr>
          <p:cNvPr id="22" name="AutoShape 8"/>
          <p:cNvSpPr>
            <a:spLocks noChangeArrowheads="1"/>
          </p:cNvSpPr>
          <p:nvPr/>
        </p:nvSpPr>
        <p:spPr bwMode="auto">
          <a:xfrm>
            <a:off x="561975" y="2376488"/>
            <a:ext cx="1938338" cy="917575"/>
          </a:xfrm>
          <a:prstGeom prst="wedgeRoundRectCallout">
            <a:avLst>
              <a:gd name="adj1" fmla="val 91565"/>
              <a:gd name="adj2" fmla="val 29381"/>
              <a:gd name="adj3" fmla="val 16667"/>
            </a:avLst>
          </a:prstGeom>
          <a:ln>
            <a:headEnd/>
            <a:tailEnd type="none" w="med" len="lg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>
              <a:defRPr/>
            </a:pPr>
            <a:r>
              <a:rPr lang="ru-RU" sz="2400"/>
              <a:t>текущая запись</a:t>
            </a:r>
          </a:p>
        </p:txBody>
      </p:sp>
      <p:sp>
        <p:nvSpPr>
          <p:cNvPr id="23" name="AutoShape 9"/>
          <p:cNvSpPr>
            <a:spLocks noChangeArrowheads="1"/>
          </p:cNvSpPr>
          <p:nvPr/>
        </p:nvSpPr>
        <p:spPr bwMode="auto">
          <a:xfrm>
            <a:off x="1366838" y="1041400"/>
            <a:ext cx="2095500" cy="1004888"/>
          </a:xfrm>
          <a:prstGeom prst="wedgeRoundRectCallout">
            <a:avLst>
              <a:gd name="adj1" fmla="val 40858"/>
              <a:gd name="adj2" fmla="val 112635"/>
              <a:gd name="adj3" fmla="val 16667"/>
            </a:avLst>
          </a:prstGeom>
          <a:ln>
            <a:headEnd/>
            <a:tailEnd type="none" w="med" len="lg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>
              <a:defRPr/>
            </a:pPr>
            <a:r>
              <a:rPr lang="ru-RU" sz="2400" dirty="0"/>
              <a:t>область выделения</a:t>
            </a:r>
          </a:p>
        </p:txBody>
      </p:sp>
      <p:sp>
        <p:nvSpPr>
          <p:cNvPr id="24" name="AutoShape 10"/>
          <p:cNvSpPr>
            <a:spLocks noChangeArrowheads="1"/>
          </p:cNvSpPr>
          <p:nvPr/>
        </p:nvSpPr>
        <p:spPr bwMode="auto">
          <a:xfrm>
            <a:off x="603250" y="4340225"/>
            <a:ext cx="1611313" cy="966788"/>
          </a:xfrm>
          <a:prstGeom prst="wedgeRoundRectCallout">
            <a:avLst>
              <a:gd name="adj1" fmla="val 113474"/>
              <a:gd name="adj2" fmla="val -6103"/>
              <a:gd name="adj3" fmla="val 16667"/>
            </a:avLst>
          </a:prstGeom>
          <a:ln>
            <a:headEnd/>
            <a:tailEnd type="none" w="med" len="lg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>
              <a:defRPr/>
            </a:pPr>
            <a:r>
              <a:rPr lang="ru-RU" sz="2400"/>
              <a:t>новая запись</a:t>
            </a:r>
          </a:p>
        </p:txBody>
      </p:sp>
      <p:sp>
        <p:nvSpPr>
          <p:cNvPr id="25" name="AutoShape 11"/>
          <p:cNvSpPr>
            <a:spLocks noChangeArrowheads="1"/>
          </p:cNvSpPr>
          <p:nvPr/>
        </p:nvSpPr>
        <p:spPr bwMode="auto">
          <a:xfrm>
            <a:off x="307975" y="5599113"/>
            <a:ext cx="1663700" cy="965200"/>
          </a:xfrm>
          <a:prstGeom prst="wedgeRoundRectCallout">
            <a:avLst>
              <a:gd name="adj1" fmla="val 158609"/>
              <a:gd name="adj2" fmla="val -91387"/>
              <a:gd name="adj3" fmla="val 16667"/>
            </a:avLst>
          </a:prstGeom>
          <a:ln>
            <a:headEnd/>
            <a:tailEnd type="none" w="med" len="lg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>
              <a:defRPr/>
            </a:pPr>
            <a:r>
              <a:rPr lang="ru-RU" sz="2400"/>
              <a:t>на 1-ую запись</a:t>
            </a:r>
          </a:p>
        </p:txBody>
      </p:sp>
      <p:sp>
        <p:nvSpPr>
          <p:cNvPr id="26" name="AutoShape 12"/>
          <p:cNvSpPr>
            <a:spLocks noChangeArrowheads="1"/>
          </p:cNvSpPr>
          <p:nvPr/>
        </p:nvSpPr>
        <p:spPr bwMode="auto">
          <a:xfrm>
            <a:off x="2209800" y="5816600"/>
            <a:ext cx="2152650" cy="903288"/>
          </a:xfrm>
          <a:prstGeom prst="wedgeRoundRectCallout">
            <a:avLst>
              <a:gd name="adj1" fmla="val 33541"/>
              <a:gd name="adj2" fmla="val -115596"/>
              <a:gd name="adj3" fmla="val 16667"/>
            </a:avLst>
          </a:prstGeom>
          <a:ln>
            <a:headEnd/>
            <a:tailEnd type="none" w="med" len="lg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>
              <a:defRPr/>
            </a:pPr>
            <a:r>
              <a:rPr lang="ru-RU" sz="2400" dirty="0"/>
              <a:t>предыдущая запись</a:t>
            </a:r>
          </a:p>
        </p:txBody>
      </p:sp>
      <p:sp>
        <p:nvSpPr>
          <p:cNvPr id="27" name="AutoShape 13"/>
          <p:cNvSpPr>
            <a:spLocks noChangeArrowheads="1"/>
          </p:cNvSpPr>
          <p:nvPr/>
        </p:nvSpPr>
        <p:spPr bwMode="auto">
          <a:xfrm>
            <a:off x="1719263" y="3582988"/>
            <a:ext cx="2687637" cy="989012"/>
          </a:xfrm>
          <a:prstGeom prst="wedgeRoundRectCallout">
            <a:avLst>
              <a:gd name="adj1" fmla="val 43002"/>
              <a:gd name="adj2" fmla="val 105145"/>
              <a:gd name="adj3" fmla="val 16667"/>
            </a:avLst>
          </a:prstGeom>
          <a:ln>
            <a:headEnd/>
            <a:tailEnd type="none" w="med" len="lg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>
              <a:defRPr/>
            </a:pPr>
            <a:r>
              <a:rPr lang="ru-RU" sz="2400"/>
              <a:t>номер текущей записи</a:t>
            </a:r>
          </a:p>
        </p:txBody>
      </p:sp>
      <p:sp>
        <p:nvSpPr>
          <p:cNvPr id="28" name="AutoShape 14"/>
          <p:cNvSpPr>
            <a:spLocks noChangeArrowheads="1"/>
          </p:cNvSpPr>
          <p:nvPr/>
        </p:nvSpPr>
        <p:spPr bwMode="auto">
          <a:xfrm>
            <a:off x="4560888" y="5838825"/>
            <a:ext cx="2052637" cy="881063"/>
          </a:xfrm>
          <a:prstGeom prst="wedgeRoundRectCallout">
            <a:avLst>
              <a:gd name="adj1" fmla="val -29950"/>
              <a:gd name="adj2" fmla="val -112887"/>
              <a:gd name="adj3" fmla="val 16667"/>
            </a:avLst>
          </a:prstGeom>
          <a:ln>
            <a:headEnd/>
            <a:tailEnd type="none" w="med" len="lg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>
              <a:defRPr/>
            </a:pPr>
            <a:r>
              <a:rPr lang="ru-RU" sz="2400"/>
              <a:t>следующая запись</a:t>
            </a:r>
          </a:p>
        </p:txBody>
      </p:sp>
      <p:sp>
        <p:nvSpPr>
          <p:cNvPr id="29" name="AutoShape 16"/>
          <p:cNvSpPr>
            <a:spLocks noChangeArrowheads="1"/>
          </p:cNvSpPr>
          <p:nvPr/>
        </p:nvSpPr>
        <p:spPr bwMode="auto">
          <a:xfrm>
            <a:off x="6554788" y="4152900"/>
            <a:ext cx="1465262" cy="936625"/>
          </a:xfrm>
          <a:prstGeom prst="wedgeRoundRectCallout">
            <a:avLst>
              <a:gd name="adj1" fmla="val -124119"/>
              <a:gd name="adj2" fmla="val 57549"/>
              <a:gd name="adj3" fmla="val 16667"/>
            </a:avLst>
          </a:prstGeom>
          <a:ln>
            <a:headEnd/>
            <a:tailEnd type="none" w="med" len="lg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>
              <a:defRPr/>
            </a:pPr>
            <a:r>
              <a:rPr lang="ru-RU" sz="2400" dirty="0"/>
              <a:t>новая запись</a:t>
            </a:r>
          </a:p>
        </p:txBody>
      </p:sp>
      <p:sp>
        <p:nvSpPr>
          <p:cNvPr id="30" name="AutoShape 18"/>
          <p:cNvSpPr>
            <a:spLocks noChangeArrowheads="1"/>
          </p:cNvSpPr>
          <p:nvPr/>
        </p:nvSpPr>
        <p:spPr bwMode="auto">
          <a:xfrm>
            <a:off x="5872163" y="823913"/>
            <a:ext cx="1873250" cy="965200"/>
          </a:xfrm>
          <a:prstGeom prst="wedgeRoundRectCallout">
            <a:avLst>
              <a:gd name="adj1" fmla="val -39684"/>
              <a:gd name="adj2" fmla="val 84562"/>
              <a:gd name="adj3" fmla="val 16667"/>
            </a:avLst>
          </a:prstGeom>
          <a:ln>
            <a:headEnd/>
            <a:tailEnd type="none" w="med" len="lg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>
              <a:defRPr/>
            </a:pPr>
            <a:r>
              <a:rPr lang="ru-RU" sz="2400"/>
              <a:t>текущее поле</a:t>
            </a:r>
          </a:p>
        </p:txBody>
      </p:sp>
      <p:sp>
        <p:nvSpPr>
          <p:cNvPr id="31" name="AutoShape 14"/>
          <p:cNvSpPr>
            <a:spLocks noChangeArrowheads="1"/>
          </p:cNvSpPr>
          <p:nvPr/>
        </p:nvSpPr>
        <p:spPr bwMode="auto">
          <a:xfrm>
            <a:off x="4429125" y="3568700"/>
            <a:ext cx="2051050" cy="958850"/>
          </a:xfrm>
          <a:prstGeom prst="wedgeRoundRectCallout">
            <a:avLst>
              <a:gd name="adj1" fmla="val -12231"/>
              <a:gd name="adj2" fmla="val 120863"/>
              <a:gd name="adj3" fmla="val 16667"/>
            </a:avLst>
          </a:prstGeom>
          <a:ln>
            <a:headEnd/>
            <a:tailEnd type="none" w="med" len="lg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>
              <a:defRPr/>
            </a:pPr>
            <a:r>
              <a:rPr lang="ru-RU" sz="2400" dirty="0"/>
              <a:t>последняя</a:t>
            </a:r>
            <a:br>
              <a:rPr lang="ru-RU" sz="2400" dirty="0"/>
            </a:br>
            <a:r>
              <a:rPr lang="ru-RU" sz="2400" dirty="0"/>
              <a:t>запись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7" grpId="1" animBg="1"/>
      <p:bldP spid="18" grpId="0" animBg="1"/>
      <p:bldP spid="20" grpId="0" animBg="1"/>
      <p:bldP spid="20" grpId="1" animBg="1"/>
      <p:bldP spid="21" grpId="0" animBg="1"/>
      <p:bldP spid="21" grpId="1" animBg="1"/>
      <p:bldP spid="22" grpId="0" animBg="1"/>
      <p:bldP spid="22" grpId="1" animBg="1"/>
      <p:bldP spid="23" grpId="0" animBg="1"/>
      <p:bldP spid="23" grpId="1" animBg="1"/>
      <p:bldP spid="24" grpId="0" animBg="1"/>
      <p:bldP spid="24" grpId="1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0" grpId="1" animBg="1"/>
      <p:bldP spid="31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9144000" cy="773113"/>
          </a:xfrm>
        </p:spPr>
        <p:txBody>
          <a:bodyPr>
            <a:noAutofit/>
          </a:bodyPr>
          <a:lstStyle/>
          <a:p>
            <a:r>
              <a:rPr lang="ru-RU" sz="6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Поиск и сортировка</a:t>
            </a:r>
          </a:p>
        </p:txBody>
      </p:sp>
      <p:pic>
        <p:nvPicPr>
          <p:cNvPr id="17" name="Picture 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0" y="1498600"/>
            <a:ext cx="6586538" cy="265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9397" name="Rectangle 10"/>
          <p:cNvSpPr>
            <a:spLocks noChangeArrowheads="1"/>
          </p:cNvSpPr>
          <p:nvPr/>
        </p:nvSpPr>
        <p:spPr bwMode="auto">
          <a:xfrm>
            <a:off x="298450" y="915988"/>
            <a:ext cx="8555038" cy="463550"/>
          </a:xfrm>
          <a:prstGeom prst="rect">
            <a:avLst/>
          </a:prstGeom>
          <a:noFill/>
          <a:ln w="12700">
            <a:noFill/>
            <a:miter lim="800000"/>
            <a:headEnd/>
            <a:tailEnd type="none" w="lg" len="lg"/>
          </a:ln>
        </p:spPr>
        <p:txBody>
          <a:bodyPr/>
          <a:lstStyle/>
          <a:p>
            <a:pPr marL="358775" indent="-358775">
              <a:spcBef>
                <a:spcPct val="50000"/>
              </a:spcBef>
            </a:pPr>
            <a:r>
              <a:rPr lang="ru-RU" sz="2800" b="1">
                <a:solidFill>
                  <a:schemeClr val="accent2"/>
                </a:solidFill>
              </a:rPr>
              <a:t>Поиск и замена:</a:t>
            </a:r>
          </a:p>
        </p:txBody>
      </p:sp>
      <p:sp>
        <p:nvSpPr>
          <p:cNvPr id="19" name="AutoShape 12"/>
          <p:cNvSpPr>
            <a:spLocks noChangeArrowheads="1"/>
          </p:cNvSpPr>
          <p:nvPr/>
        </p:nvSpPr>
        <p:spPr bwMode="auto">
          <a:xfrm>
            <a:off x="296863" y="1708150"/>
            <a:ext cx="2270125" cy="925513"/>
          </a:xfrm>
          <a:prstGeom prst="wedgeRoundRectCallout">
            <a:avLst>
              <a:gd name="adj1" fmla="val 54967"/>
              <a:gd name="adj2" fmla="val 74271"/>
              <a:gd name="adj3" fmla="val 16667"/>
            </a:avLst>
          </a:prstGeom>
          <a:ln>
            <a:headEnd/>
            <a:tailEnd type="none" w="med" len="lg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>
              <a:defRPr/>
            </a:pPr>
            <a:r>
              <a:rPr lang="ru-RU" sz="2400" dirty="0"/>
              <a:t>текущее поле или все поля</a:t>
            </a:r>
          </a:p>
        </p:txBody>
      </p:sp>
      <p:sp>
        <p:nvSpPr>
          <p:cNvPr id="20" name="AutoShape 13"/>
          <p:cNvSpPr>
            <a:spLocks noChangeArrowheads="1"/>
          </p:cNvSpPr>
          <p:nvPr/>
        </p:nvSpPr>
        <p:spPr bwMode="auto">
          <a:xfrm>
            <a:off x="3868738" y="1042988"/>
            <a:ext cx="2741612" cy="1314450"/>
          </a:xfrm>
          <a:prstGeom prst="wedgeRoundRectCallout">
            <a:avLst>
              <a:gd name="adj1" fmla="val -37022"/>
              <a:gd name="adj2" fmla="val 112574"/>
              <a:gd name="adj3" fmla="val 16667"/>
            </a:avLst>
          </a:prstGeom>
          <a:ln>
            <a:headEnd/>
            <a:tailEnd type="none" w="med" len="lg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>
              <a:defRPr/>
            </a:pPr>
            <a:r>
              <a:rPr lang="ru-RU" sz="2400" dirty="0"/>
              <a:t>целиком, </a:t>
            </a:r>
            <a:br>
              <a:rPr lang="ru-RU" sz="2400" dirty="0"/>
            </a:br>
            <a:r>
              <a:rPr lang="ru-RU" sz="2400" dirty="0"/>
              <a:t>с любой частью, </a:t>
            </a:r>
            <a:br>
              <a:rPr lang="ru-RU" sz="2400" dirty="0"/>
            </a:br>
            <a:r>
              <a:rPr lang="ru-RU" sz="2400" dirty="0"/>
              <a:t>с началом</a:t>
            </a:r>
          </a:p>
        </p:txBody>
      </p:sp>
      <p:sp>
        <p:nvSpPr>
          <p:cNvPr id="21" name="AutoShape 14"/>
          <p:cNvSpPr>
            <a:spLocks noChangeArrowheads="1"/>
          </p:cNvSpPr>
          <p:nvPr/>
        </p:nvSpPr>
        <p:spPr bwMode="auto">
          <a:xfrm>
            <a:off x="4273550" y="2844800"/>
            <a:ext cx="2784475" cy="571500"/>
          </a:xfrm>
          <a:prstGeom prst="wedgeRoundRectCallout">
            <a:avLst>
              <a:gd name="adj1" fmla="val -80658"/>
              <a:gd name="adj2" fmla="val 72304"/>
              <a:gd name="adj3" fmla="val 16667"/>
            </a:avLst>
          </a:prstGeom>
          <a:ln>
            <a:headEnd/>
            <a:tailEnd type="none" w="med" len="lg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>
              <a:defRPr/>
            </a:pPr>
            <a:r>
              <a:rPr lang="ru-RU" sz="2400" dirty="0"/>
              <a:t>всё, вверх, вниз</a:t>
            </a:r>
          </a:p>
        </p:txBody>
      </p:sp>
      <p:pic>
        <p:nvPicPr>
          <p:cNvPr id="28" name="Picture 2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60337" y="842447"/>
            <a:ext cx="597263" cy="565828"/>
          </a:xfrm>
          <a:prstGeom prst="rect">
            <a:avLst/>
          </a:prstGeom>
          <a:ln>
            <a:headEnd type="none" w="med" len="med"/>
            <a:tailEnd type="none" w="med" len="lg"/>
          </a:ln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</p:pic>
      <p:pic>
        <p:nvPicPr>
          <p:cNvPr id="29" name="Picture 20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90563" y="1474788"/>
            <a:ext cx="7669212" cy="1841500"/>
          </a:xfrm>
          <a:prstGeom prst="rect">
            <a:avLst/>
          </a:prstGeom>
          <a:noFill/>
          <a:ln w="25400">
            <a:noFill/>
            <a:miter lim="800000"/>
            <a:headEnd/>
            <a:tailEnd type="none" w="med" len="lg"/>
          </a:ln>
        </p:spPr>
      </p:pic>
      <p:sp>
        <p:nvSpPr>
          <p:cNvPr id="30" name="Скругленный прямоугольник 29"/>
          <p:cNvSpPr>
            <a:spLocks noChangeArrowheads="1"/>
          </p:cNvSpPr>
          <p:nvPr/>
        </p:nvSpPr>
        <p:spPr bwMode="auto">
          <a:xfrm>
            <a:off x="7466013" y="2149475"/>
            <a:ext cx="552450" cy="971550"/>
          </a:xfrm>
          <a:prstGeom prst="roundRect">
            <a:avLst>
              <a:gd name="adj" fmla="val 16667"/>
            </a:avLst>
          </a:prstGeom>
          <a:noFill/>
          <a:ln w="57150" algn="ctr">
            <a:solidFill>
              <a:srgbClr val="FF0000"/>
            </a:solidFill>
            <a:round/>
            <a:headEnd/>
            <a:tailEnd type="none" w="med" len="lg"/>
          </a:ln>
        </p:spPr>
        <p:txBody>
          <a:bodyPr/>
          <a:lstStyle/>
          <a:p>
            <a:endParaRPr lang="ru-RU"/>
          </a:p>
        </p:txBody>
      </p:sp>
      <p:sp>
        <p:nvSpPr>
          <p:cNvPr id="31" name="Rectangle 4"/>
          <p:cNvSpPr>
            <a:spLocks noChangeArrowheads="1"/>
          </p:cNvSpPr>
          <p:nvPr/>
        </p:nvSpPr>
        <p:spPr bwMode="auto">
          <a:xfrm>
            <a:off x="355600" y="4146550"/>
            <a:ext cx="8555038" cy="463550"/>
          </a:xfrm>
          <a:prstGeom prst="rect">
            <a:avLst/>
          </a:prstGeom>
          <a:noFill/>
          <a:ln w="12700">
            <a:noFill/>
            <a:miter lim="800000"/>
            <a:headEnd/>
            <a:tailEnd type="none" w="lg" len="lg"/>
          </a:ln>
        </p:spPr>
        <p:txBody>
          <a:bodyPr/>
          <a:lstStyle/>
          <a:p>
            <a:pPr marL="358775" indent="-358775">
              <a:spcBef>
                <a:spcPct val="50000"/>
              </a:spcBef>
            </a:pPr>
            <a:r>
              <a:rPr lang="ru-RU" sz="2800" b="1" dirty="0">
                <a:solidFill>
                  <a:schemeClr val="accent2"/>
                </a:solidFill>
              </a:rPr>
              <a:t>Сортировка по текущему полю (столбцу):</a:t>
            </a:r>
          </a:p>
        </p:txBody>
      </p:sp>
      <p:sp>
        <p:nvSpPr>
          <p:cNvPr id="32" name="Rectangle 7"/>
          <p:cNvSpPr>
            <a:spLocks noChangeArrowheads="1"/>
          </p:cNvSpPr>
          <p:nvPr/>
        </p:nvSpPr>
        <p:spPr bwMode="auto">
          <a:xfrm>
            <a:off x="6345238" y="4652963"/>
            <a:ext cx="2655887" cy="461962"/>
          </a:xfrm>
          <a:prstGeom prst="rect">
            <a:avLst/>
          </a:prstGeom>
          <a:noFill/>
          <a:ln w="25400">
            <a:noFill/>
            <a:miter lim="800000"/>
            <a:headEnd/>
            <a:tailEnd type="none" w="med" len="lg"/>
          </a:ln>
        </p:spPr>
        <p:txBody>
          <a:bodyPr wrap="none">
            <a:spAutoFit/>
          </a:bodyPr>
          <a:lstStyle/>
          <a:p>
            <a:r>
              <a:rPr lang="ru-RU" sz="2400" b="1" dirty="0"/>
              <a:t>по возрастанию</a:t>
            </a:r>
          </a:p>
        </p:txBody>
      </p:sp>
      <p:sp>
        <p:nvSpPr>
          <p:cNvPr id="33" name="Rectangle 8"/>
          <p:cNvSpPr>
            <a:spLocks noChangeArrowheads="1"/>
          </p:cNvSpPr>
          <p:nvPr/>
        </p:nvSpPr>
        <p:spPr bwMode="auto">
          <a:xfrm>
            <a:off x="6345238" y="5327650"/>
            <a:ext cx="2263775" cy="461963"/>
          </a:xfrm>
          <a:prstGeom prst="rect">
            <a:avLst/>
          </a:prstGeom>
          <a:noFill/>
          <a:ln w="25400">
            <a:noFill/>
            <a:miter lim="800000"/>
            <a:headEnd/>
            <a:tailEnd type="none" w="med" len="lg"/>
          </a:ln>
        </p:spPr>
        <p:txBody>
          <a:bodyPr wrap="none">
            <a:spAutoFit/>
          </a:bodyPr>
          <a:lstStyle/>
          <a:p>
            <a:r>
              <a:rPr lang="ru-RU" sz="2400" b="1"/>
              <a:t>по убыванию</a:t>
            </a:r>
          </a:p>
        </p:txBody>
      </p:sp>
      <p:pic>
        <p:nvPicPr>
          <p:cNvPr id="34" name="Picture 16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98500" y="4643438"/>
            <a:ext cx="4838700" cy="1866900"/>
          </a:xfrm>
          <a:prstGeom prst="rect">
            <a:avLst/>
          </a:prstGeom>
          <a:noFill/>
          <a:ln w="25400">
            <a:noFill/>
            <a:miter lim="800000"/>
            <a:headEnd/>
            <a:tailEnd type="none" w="med" len="lg"/>
          </a:ln>
        </p:spPr>
      </p:pic>
      <p:pic>
        <p:nvPicPr>
          <p:cNvPr id="35" name="Picture 17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672827" y="4660535"/>
            <a:ext cx="608382" cy="550441"/>
          </a:xfrm>
          <a:prstGeom prst="rect">
            <a:avLst/>
          </a:prstGeom>
          <a:ln>
            <a:headEnd type="none" w="med" len="med"/>
            <a:tailEnd type="none" w="med" len="lg"/>
          </a:ln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</p:pic>
      <p:pic>
        <p:nvPicPr>
          <p:cNvPr id="36" name="Picture 18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672827" y="5316761"/>
            <a:ext cx="606788" cy="548999"/>
          </a:xfrm>
          <a:prstGeom prst="rect">
            <a:avLst/>
          </a:prstGeom>
          <a:ln>
            <a:headEnd type="none" w="med" len="med"/>
            <a:tailEnd type="none" w="med" len="lg"/>
          </a:ln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</p:pic>
      <p:sp>
        <p:nvSpPr>
          <p:cNvPr id="37" name="Скругленный прямоугольник 36"/>
          <p:cNvSpPr>
            <a:spLocks noChangeArrowheads="1"/>
          </p:cNvSpPr>
          <p:nvPr/>
        </p:nvSpPr>
        <p:spPr bwMode="auto">
          <a:xfrm>
            <a:off x="3922713" y="5299075"/>
            <a:ext cx="450850" cy="969963"/>
          </a:xfrm>
          <a:prstGeom prst="roundRect">
            <a:avLst>
              <a:gd name="adj" fmla="val 16667"/>
            </a:avLst>
          </a:prstGeom>
          <a:noFill/>
          <a:ln w="57150" algn="ctr">
            <a:solidFill>
              <a:srgbClr val="FF0000"/>
            </a:solidFill>
            <a:round/>
            <a:headEnd/>
            <a:tailEnd type="none" w="med" len="lg"/>
          </a:ln>
        </p:spPr>
        <p:txBody>
          <a:bodyPr/>
          <a:lstStyle/>
          <a:p>
            <a:endParaRPr lang="ru-RU" b="1"/>
          </a:p>
        </p:txBody>
      </p:sp>
      <p:pic>
        <p:nvPicPr>
          <p:cNvPr id="38" name="Picture 19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672827" y="5971546"/>
            <a:ext cx="606787" cy="548998"/>
          </a:xfrm>
          <a:prstGeom prst="rect">
            <a:avLst/>
          </a:prstGeom>
          <a:ln>
            <a:headEnd type="none" w="med" len="med"/>
            <a:tailEnd type="none" w="med" len="lg"/>
          </a:ln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</p:pic>
      <p:sp>
        <p:nvSpPr>
          <p:cNvPr id="39" name="Rectangle 8"/>
          <p:cNvSpPr>
            <a:spLocks noChangeArrowheads="1"/>
          </p:cNvSpPr>
          <p:nvPr/>
        </p:nvSpPr>
        <p:spPr bwMode="auto">
          <a:xfrm>
            <a:off x="6345238" y="6002338"/>
            <a:ext cx="1085850" cy="461962"/>
          </a:xfrm>
          <a:prstGeom prst="rect">
            <a:avLst/>
          </a:prstGeom>
          <a:noFill/>
          <a:ln w="25400">
            <a:noFill/>
            <a:miter lim="800000"/>
            <a:headEnd/>
            <a:tailEnd type="none" w="med" len="lg"/>
          </a:ln>
        </p:spPr>
        <p:txBody>
          <a:bodyPr wrap="none">
            <a:spAutoFit/>
          </a:bodyPr>
          <a:lstStyle/>
          <a:p>
            <a:r>
              <a:rPr lang="ru-RU" sz="2400" b="1"/>
              <a:t>сброс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19" grpId="1" animBg="1"/>
      <p:bldP spid="20" grpId="0" animBg="1"/>
      <p:bldP spid="20" grpId="1" animBg="1"/>
      <p:bldP spid="21" grpId="0" animBg="1"/>
      <p:bldP spid="30" grpId="0" animBg="1"/>
      <p:bldP spid="31" grpId="0"/>
      <p:bldP spid="32" grpId="0"/>
      <p:bldP spid="33" grpId="0"/>
      <p:bldP spid="37" grpId="0" animBg="1"/>
      <p:bldP spid="3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9144000" cy="773113"/>
          </a:xfrm>
        </p:spPr>
        <p:txBody>
          <a:bodyPr>
            <a:no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r>
              <a:rPr lang="ru-RU" sz="6000" b="1" dirty="0" smtClean="0">
                <a:ln/>
                <a:solidFill>
                  <a:schemeClr val="accent3"/>
                </a:solidFill>
              </a:rPr>
              <a:t>Задача</a:t>
            </a: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214281" y="866775"/>
          <a:ext cx="8548719" cy="2316480"/>
        </p:xfrm>
        <a:graphic>
          <a:graphicData uri="http://schemas.openxmlformats.org/drawingml/2006/table">
            <a:tbl>
              <a:tblPr/>
              <a:tblGrid>
                <a:gridCol w="1304702"/>
                <a:gridCol w="584195"/>
                <a:gridCol w="1540128"/>
                <a:gridCol w="1143008"/>
                <a:gridCol w="1016765"/>
                <a:gridCol w="1304702"/>
                <a:gridCol w="1655219"/>
              </a:tblGrid>
              <a:tr h="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Фамилия</a:t>
                      </a: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 </a:t>
                      </a: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Пол</a:t>
                      </a: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 </a:t>
                      </a: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Математика</a:t>
                      </a: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Русский</a:t>
                      </a: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en-US" sz="20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язык</a:t>
                      </a: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 </a:t>
                      </a: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Химия</a:t>
                      </a: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Информа</a:t>
                      </a: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-</a:t>
                      </a:r>
                      <a:r>
                        <a:rPr kumimoji="0" lang="en-US" sz="20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тика</a:t>
                      </a: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 </a:t>
                      </a: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Биология</a:t>
                      </a: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 </a:t>
                      </a: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Сомов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м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75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65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70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90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58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Кротов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м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83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75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59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87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60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Белочкина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ж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55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92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64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65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86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Окунев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м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75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68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72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70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56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Судакова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 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ж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68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70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56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58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60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Щукина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ж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76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58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78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80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85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357158" y="3214686"/>
            <a:ext cx="8472487" cy="83026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sz="2400" kern="0" dirty="0">
                <a:solidFill>
                  <a:srgbClr val="000000"/>
                </a:solidFill>
                <a:latin typeface="Arial"/>
                <a:ea typeface="+mj-ea"/>
                <a:cs typeface="+mj-cs"/>
              </a:rPr>
              <a:t>Какой по счету будет запись с фамилией </a:t>
            </a:r>
            <a:r>
              <a:rPr lang="ru-RU" sz="2400" i="1" kern="0" dirty="0" err="1">
                <a:solidFill>
                  <a:srgbClr val="000000"/>
                </a:solidFill>
                <a:latin typeface="Arial"/>
                <a:ea typeface="+mj-ea"/>
                <a:cs typeface="+mj-cs"/>
              </a:rPr>
              <a:t>Белочкина</a:t>
            </a:r>
            <a:r>
              <a:rPr lang="ru-RU" sz="2400" kern="0" dirty="0">
                <a:solidFill>
                  <a:srgbClr val="000000"/>
                </a:solidFill>
                <a:latin typeface="Arial"/>
                <a:ea typeface="+mj-ea"/>
                <a:cs typeface="+mj-cs"/>
              </a:rPr>
              <a:t>, если отсортировать таблицу по полю:</a:t>
            </a:r>
            <a:endParaRPr lang="ru-RU" sz="1400" dirty="0">
              <a:latin typeface="Arial" pitchFamily="34" charset="0"/>
            </a:endParaRPr>
          </a:p>
        </p:txBody>
      </p:sp>
      <p:sp>
        <p:nvSpPr>
          <p:cNvPr id="60487" name="Rectangle 1"/>
          <p:cNvSpPr>
            <a:spLocks noChangeArrowheads="1"/>
          </p:cNvSpPr>
          <p:nvPr/>
        </p:nvSpPr>
        <p:spPr bwMode="auto">
          <a:xfrm>
            <a:off x="785786" y="4000504"/>
            <a:ext cx="6315075" cy="2308225"/>
          </a:xfrm>
          <a:prstGeom prst="rect">
            <a:avLst/>
          </a:prstGeom>
          <a:noFill/>
          <a:ln w="12700">
            <a:noFill/>
            <a:miter lim="800000"/>
            <a:headEnd/>
            <a:tailEnd type="none" w="lg" len="lg"/>
          </a:ln>
        </p:spPr>
        <p:txBody>
          <a:bodyPr anchor="ctr">
            <a:spAutoFit/>
          </a:bodyPr>
          <a:lstStyle/>
          <a:p>
            <a:pPr>
              <a:tabLst>
                <a:tab pos="361950" algn="l"/>
              </a:tabLst>
            </a:pPr>
            <a:r>
              <a:rPr lang="ru-RU" sz="2400" dirty="0"/>
              <a:t>а)	Фамилия (по алфавиту)</a:t>
            </a:r>
          </a:p>
          <a:p>
            <a:pPr>
              <a:tabLst>
                <a:tab pos="361950" algn="l"/>
              </a:tabLst>
            </a:pPr>
            <a:r>
              <a:rPr lang="ru-RU" sz="2400" dirty="0"/>
              <a:t>б)	Математика (по убыванию)</a:t>
            </a:r>
          </a:p>
          <a:p>
            <a:pPr>
              <a:tabLst>
                <a:tab pos="361950" algn="l"/>
              </a:tabLst>
            </a:pPr>
            <a:r>
              <a:rPr lang="ru-RU" sz="2400" dirty="0"/>
              <a:t>в)	Русский язык  (по убыванию)</a:t>
            </a:r>
          </a:p>
          <a:p>
            <a:pPr>
              <a:tabLst>
                <a:tab pos="361950" algn="l"/>
              </a:tabLst>
            </a:pPr>
            <a:r>
              <a:rPr lang="ru-RU" sz="2400" dirty="0"/>
              <a:t>г)	Химия (по возрастанию)</a:t>
            </a:r>
          </a:p>
          <a:p>
            <a:pPr>
              <a:tabLst>
                <a:tab pos="361950" algn="l"/>
              </a:tabLst>
            </a:pPr>
            <a:r>
              <a:rPr lang="ru-RU" sz="2400" dirty="0" err="1"/>
              <a:t>д</a:t>
            </a:r>
            <a:r>
              <a:rPr lang="ru-RU" sz="2400" dirty="0"/>
              <a:t>)	Информатика  (по возрастанию)</a:t>
            </a:r>
          </a:p>
          <a:p>
            <a:pPr>
              <a:tabLst>
                <a:tab pos="361950" algn="l"/>
              </a:tabLst>
            </a:pPr>
            <a:r>
              <a:rPr lang="ru-RU" sz="2400" dirty="0"/>
              <a:t>е)	Биология  (по убыванию)</a:t>
            </a:r>
          </a:p>
        </p:txBody>
      </p:sp>
      <p:pic>
        <p:nvPicPr>
          <p:cNvPr id="20482" name="Picture 2" descr="https://cf.ppt-online.org/files/slide/s/s2nAXpQeRbZvdJO847ouTa3hSjBt1CiqwKyPgH/slide-6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2F2F2"/>
              </a:clrFrom>
              <a:clrTo>
                <a:srgbClr val="F2F2F2">
                  <a:alpha val="0"/>
                </a:srgbClr>
              </a:clrTo>
            </a:clrChange>
          </a:blip>
          <a:srcRect l="67041" t="44271" r="3662" b="6249"/>
          <a:stretch>
            <a:fillRect/>
          </a:stretch>
        </p:blipFill>
        <p:spPr bwMode="auto">
          <a:xfrm>
            <a:off x="5929322" y="3857628"/>
            <a:ext cx="2857520" cy="27146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04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604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604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604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604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604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487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9144000" cy="773113"/>
          </a:xfrm>
        </p:spPr>
        <p:txBody>
          <a:bodyPr>
            <a:noAutofit/>
          </a:bodyPr>
          <a:lstStyle/>
          <a:p>
            <a:r>
              <a:rPr lang="ru-RU" sz="6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Фильтрация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71475" y="1052505"/>
            <a:ext cx="8439150" cy="461963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ru-RU" sz="2400" b="1" dirty="0">
                <a:latin typeface="Arial" pitchFamily="34" charset="0"/>
              </a:rPr>
              <a:t>Фильтр</a:t>
            </a:r>
            <a:r>
              <a:rPr lang="ru-RU" sz="2400" dirty="0">
                <a:latin typeface="Arial" pitchFamily="34" charset="0"/>
              </a:rPr>
              <a:t> – это условие для отбора записей. </a:t>
            </a:r>
          </a:p>
        </p:txBody>
      </p:sp>
      <p:grpSp>
        <p:nvGrpSpPr>
          <p:cNvPr id="2" name="Group 309"/>
          <p:cNvGrpSpPr>
            <a:grpSpLocks/>
          </p:cNvGrpSpPr>
          <p:nvPr/>
        </p:nvGrpSpPr>
        <p:grpSpPr bwMode="auto">
          <a:xfrm>
            <a:off x="928662" y="1928802"/>
            <a:ext cx="7524892" cy="663575"/>
            <a:chOff x="431" y="2713"/>
            <a:chExt cx="4739" cy="418"/>
          </a:xfrm>
        </p:grpSpPr>
        <p:sp>
          <p:nvSpPr>
            <p:cNvPr id="6" name="Text Box 307"/>
            <p:cNvSpPr txBox="1">
              <a:spLocks noChangeArrowheads="1"/>
            </p:cNvSpPr>
            <p:nvPr/>
          </p:nvSpPr>
          <p:spPr bwMode="auto">
            <a:xfrm>
              <a:off x="725" y="2780"/>
              <a:ext cx="4445" cy="330"/>
            </a:xfrm>
            <a:prstGeom prst="rect">
              <a:avLst/>
            </a:prstGeom>
            <a:ln>
              <a:headEnd/>
              <a:tailEnd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wrap="square">
              <a:spAutoFit/>
            </a:bodyPr>
            <a:lstStyle/>
            <a:p>
              <a:pPr marL="180975" indent="-180975" eaLnBrk="0" hangingPunct="0">
                <a:spcBef>
                  <a:spcPct val="50000"/>
                </a:spcBef>
                <a:defRPr/>
              </a:pPr>
              <a:r>
                <a:rPr lang="ru-RU" sz="2800" dirty="0"/>
                <a:t>  Остальные записи временно скрываются!</a:t>
              </a:r>
            </a:p>
          </p:txBody>
        </p:sp>
        <p:sp>
          <p:nvSpPr>
            <p:cNvPr id="7" name="Oval 308"/>
            <p:cNvSpPr>
              <a:spLocks noChangeArrowheads="1"/>
            </p:cNvSpPr>
            <p:nvPr/>
          </p:nvSpPr>
          <p:spPr bwMode="auto">
            <a:xfrm>
              <a:off x="431" y="2713"/>
              <a:ext cx="409" cy="418"/>
            </a:xfrm>
            <a:prstGeom prst="ellipse">
              <a:avLst/>
            </a:prstGeom>
            <a:ln>
              <a:headEnd/>
              <a:tailEnd/>
            </a:ln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 algn="ctr" eaLnBrk="0" hangingPunct="0">
                <a:defRPr/>
              </a:pPr>
              <a:r>
                <a:rPr lang="ru-RU" sz="4800" dirty="0">
                  <a:solidFill>
                    <a:schemeClr val="bg1"/>
                  </a:solidFill>
                  <a:latin typeface="Arial Black" pitchFamily="34" charset="0"/>
                </a:rPr>
                <a:t>!</a:t>
              </a:r>
            </a:p>
          </p:txBody>
        </p:sp>
      </p:grpSp>
      <p:pic>
        <p:nvPicPr>
          <p:cNvPr id="19458" name="Picture 2" descr="https://img.softline.com/mcf/4453cfbdfc2992b9bead73a69ef66551/8f2fe5d31da548f30302/scale-dec-558x600.png"/>
          <p:cNvPicPr>
            <a:picLocks noChangeAspect="1" noChangeArrowheads="1"/>
          </p:cNvPicPr>
          <p:nvPr/>
        </p:nvPicPr>
        <p:blipFill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3214678" y="3571876"/>
            <a:ext cx="2643206" cy="264320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9144000" cy="773113"/>
          </a:xfrm>
        </p:spPr>
        <p:txBody>
          <a:bodyPr>
            <a:noAutofit/>
          </a:bodyPr>
          <a:lstStyle/>
          <a:p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Фильтрация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71475" y="857250"/>
            <a:ext cx="8439150" cy="461963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ru-RU" sz="2400" b="1" dirty="0">
                <a:latin typeface="Arial" pitchFamily="34" charset="0"/>
              </a:rPr>
              <a:t>Фильтр</a:t>
            </a:r>
            <a:r>
              <a:rPr lang="ru-RU" sz="2400" dirty="0">
                <a:latin typeface="Arial" pitchFamily="34" charset="0"/>
              </a:rPr>
              <a:t> – это условие для отбора записей. </a:t>
            </a:r>
          </a:p>
        </p:txBody>
      </p:sp>
      <p:grpSp>
        <p:nvGrpSpPr>
          <p:cNvPr id="2" name="Group 309"/>
          <p:cNvGrpSpPr>
            <a:grpSpLocks/>
          </p:cNvGrpSpPr>
          <p:nvPr/>
        </p:nvGrpSpPr>
        <p:grpSpPr bwMode="auto">
          <a:xfrm>
            <a:off x="1119188" y="1498600"/>
            <a:ext cx="6905625" cy="663575"/>
            <a:chOff x="431" y="2713"/>
            <a:chExt cx="4349" cy="418"/>
          </a:xfrm>
        </p:grpSpPr>
        <p:sp>
          <p:nvSpPr>
            <p:cNvPr id="6" name="Text Box 307"/>
            <p:cNvSpPr txBox="1">
              <a:spLocks noChangeArrowheads="1"/>
            </p:cNvSpPr>
            <p:nvPr/>
          </p:nvSpPr>
          <p:spPr bwMode="auto">
            <a:xfrm>
              <a:off x="725" y="2780"/>
              <a:ext cx="4055" cy="291"/>
            </a:xfrm>
            <a:prstGeom prst="rect">
              <a:avLst/>
            </a:prstGeom>
            <a:ln>
              <a:headEnd/>
              <a:tailEnd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>
              <a:spAutoFit/>
            </a:bodyPr>
            <a:lstStyle/>
            <a:p>
              <a:pPr marL="180975" indent="-180975" eaLnBrk="0" hangingPunct="0">
                <a:spcBef>
                  <a:spcPct val="50000"/>
                </a:spcBef>
                <a:defRPr/>
              </a:pPr>
              <a:r>
                <a:rPr lang="ru-RU" sz="2400" dirty="0"/>
                <a:t>  Остальные записи временно скрываются!</a:t>
              </a:r>
            </a:p>
          </p:txBody>
        </p:sp>
        <p:sp>
          <p:nvSpPr>
            <p:cNvPr id="7" name="Oval 308"/>
            <p:cNvSpPr>
              <a:spLocks noChangeArrowheads="1"/>
            </p:cNvSpPr>
            <p:nvPr/>
          </p:nvSpPr>
          <p:spPr bwMode="auto">
            <a:xfrm>
              <a:off x="431" y="2713"/>
              <a:ext cx="409" cy="418"/>
            </a:xfrm>
            <a:prstGeom prst="ellipse">
              <a:avLst/>
            </a:prstGeom>
            <a:ln>
              <a:headEnd/>
              <a:tailEnd/>
            </a:ln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 algn="ctr" eaLnBrk="0" hangingPunct="0">
                <a:defRPr/>
              </a:pPr>
              <a:r>
                <a:rPr lang="ru-RU" sz="4400" dirty="0">
                  <a:solidFill>
                    <a:schemeClr val="bg1"/>
                  </a:solidFill>
                  <a:latin typeface="Arial Black" pitchFamily="34" charset="0"/>
                </a:rPr>
                <a:t>!</a:t>
              </a:r>
            </a:p>
          </p:txBody>
        </p:sp>
      </p:grpSp>
      <p:sp>
        <p:nvSpPr>
          <p:cNvPr id="10" name="Прямоугольник 9"/>
          <p:cNvSpPr/>
          <p:nvPr/>
        </p:nvSpPr>
        <p:spPr>
          <a:xfrm>
            <a:off x="1062038" y="2239963"/>
            <a:ext cx="6442075" cy="4603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400" kern="0" dirty="0">
                <a:solidFill>
                  <a:srgbClr val="000000"/>
                </a:solidFill>
                <a:latin typeface="Arial"/>
                <a:ea typeface="+mj-ea"/>
                <a:cs typeface="+mj-cs"/>
              </a:rPr>
              <a:t>быстрый фильтр (</a:t>
            </a:r>
            <a:r>
              <a:rPr lang="ru-RU" sz="2400" kern="0" dirty="0" err="1">
                <a:solidFill>
                  <a:srgbClr val="000000"/>
                </a:solidFill>
                <a:latin typeface="Arial"/>
                <a:ea typeface="+mj-ea"/>
                <a:cs typeface="+mj-cs"/>
              </a:rPr>
              <a:t>фильтр</a:t>
            </a:r>
            <a:r>
              <a:rPr lang="ru-RU" sz="2400" kern="0" dirty="0">
                <a:solidFill>
                  <a:srgbClr val="000000"/>
                </a:solidFill>
                <a:latin typeface="Arial"/>
                <a:ea typeface="+mj-ea"/>
                <a:cs typeface="+mj-cs"/>
              </a:rPr>
              <a:t> по выделенному)</a:t>
            </a:r>
            <a:endParaRPr lang="ru-RU" sz="1400" dirty="0">
              <a:latin typeface="Arial" pitchFamily="34" charset="0"/>
            </a:endParaRPr>
          </a:p>
        </p:txBody>
      </p:sp>
      <p:pic>
        <p:nvPicPr>
          <p:cNvPr id="158723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36550" y="2962275"/>
            <a:ext cx="3724275" cy="2740025"/>
          </a:xfrm>
          <a:prstGeom prst="rect">
            <a:avLst/>
          </a:prstGeom>
          <a:noFill/>
          <a:ln w="12700">
            <a:noFill/>
            <a:miter lim="800000"/>
            <a:headEnd/>
            <a:tailEnd type="none" w="lg" len="lg"/>
          </a:ln>
        </p:spPr>
      </p:pic>
      <p:pic>
        <p:nvPicPr>
          <p:cNvPr id="158724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57775" y="2967038"/>
            <a:ext cx="3736975" cy="2728912"/>
          </a:xfrm>
          <a:prstGeom prst="rect">
            <a:avLst/>
          </a:prstGeom>
          <a:noFill/>
          <a:ln w="12700">
            <a:noFill/>
            <a:miter lim="800000"/>
            <a:headEnd/>
            <a:tailEnd type="none" w="lg" len="lg"/>
          </a:ln>
        </p:spPr>
      </p:pic>
      <p:sp>
        <p:nvSpPr>
          <p:cNvPr id="16" name="AutoShape 12"/>
          <p:cNvSpPr>
            <a:spLocks noChangeArrowheads="1"/>
          </p:cNvSpPr>
          <p:nvPr/>
        </p:nvSpPr>
        <p:spPr bwMode="auto">
          <a:xfrm>
            <a:off x="4276725" y="4016375"/>
            <a:ext cx="669925" cy="280988"/>
          </a:xfrm>
          <a:prstGeom prst="rightArrow">
            <a:avLst>
              <a:gd name="adj1" fmla="val 50000"/>
              <a:gd name="adj2" fmla="val 73954"/>
            </a:avLst>
          </a:prstGeom>
          <a:solidFill>
            <a:srgbClr val="0000FF"/>
          </a:solidFill>
          <a:ln w="25400">
            <a:noFill/>
            <a:miter lim="800000"/>
            <a:headEnd/>
            <a:tailEnd type="none" w="med" len="lg"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7" name="AutoShape 13"/>
          <p:cNvSpPr>
            <a:spLocks noChangeArrowheads="1"/>
          </p:cNvSpPr>
          <p:nvPr/>
        </p:nvSpPr>
        <p:spPr bwMode="auto">
          <a:xfrm flipH="1">
            <a:off x="4252913" y="4533900"/>
            <a:ext cx="655637" cy="280988"/>
          </a:xfrm>
          <a:prstGeom prst="rightArrow">
            <a:avLst>
              <a:gd name="adj1" fmla="val 50000"/>
              <a:gd name="adj2" fmla="val 73737"/>
            </a:avLst>
          </a:prstGeom>
          <a:solidFill>
            <a:srgbClr val="0000FF"/>
          </a:solidFill>
          <a:ln w="25400">
            <a:noFill/>
            <a:miter lim="800000"/>
            <a:headEnd/>
            <a:tailEnd type="none" w="med" len="lg"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18" name="Picture 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378325" y="4922838"/>
            <a:ext cx="433388" cy="431800"/>
          </a:xfrm>
          <a:prstGeom prst="rect">
            <a:avLst/>
          </a:prstGeom>
          <a:noFill/>
          <a:ln w="25400">
            <a:noFill/>
            <a:miter lim="800000"/>
            <a:headEnd/>
            <a:tailEnd type="none" w="med" len="lg"/>
          </a:ln>
        </p:spPr>
      </p:pic>
      <p:pic>
        <p:nvPicPr>
          <p:cNvPr id="19" name="Picture 8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378325" y="3479800"/>
            <a:ext cx="433388" cy="431800"/>
          </a:xfrm>
          <a:prstGeom prst="rect">
            <a:avLst/>
          </a:prstGeom>
          <a:ln>
            <a:headEnd type="none" w="med" len="med"/>
            <a:tailEnd type="none" w="med" len="lg"/>
          </a:ln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</p:pic>
      <p:pic>
        <p:nvPicPr>
          <p:cNvPr id="158725" name="Picture 5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360863" y="3862388"/>
            <a:ext cx="3521075" cy="1414462"/>
          </a:xfrm>
          <a:prstGeom prst="rect">
            <a:avLst/>
          </a:prstGeom>
          <a:noFill/>
          <a:ln w="12700">
            <a:noFill/>
            <a:miter lim="800000"/>
            <a:headEnd/>
            <a:tailEnd type="none" w="lg" len="lg"/>
          </a:ln>
        </p:spPr>
      </p:pic>
      <p:pic>
        <p:nvPicPr>
          <p:cNvPr id="21" name="Picture 8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55625" y="2255838"/>
            <a:ext cx="433388" cy="431800"/>
          </a:xfrm>
          <a:prstGeom prst="rect">
            <a:avLst/>
          </a:prstGeom>
          <a:ln>
            <a:headEnd type="none" w="med" len="med"/>
            <a:tailEnd type="none" w="med" len="lg"/>
          </a:ln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</p:pic>
      <p:sp>
        <p:nvSpPr>
          <p:cNvPr id="22" name="Скругленный прямоугольник 21"/>
          <p:cNvSpPr>
            <a:spLocks noChangeArrowheads="1"/>
          </p:cNvSpPr>
          <p:nvPr/>
        </p:nvSpPr>
        <p:spPr bwMode="auto">
          <a:xfrm>
            <a:off x="7289800" y="5287963"/>
            <a:ext cx="1149350" cy="439737"/>
          </a:xfrm>
          <a:prstGeom prst="roundRect">
            <a:avLst>
              <a:gd name="adj" fmla="val 16667"/>
            </a:avLst>
          </a:prstGeom>
          <a:noFill/>
          <a:ln w="57150" algn="ctr">
            <a:solidFill>
              <a:srgbClr val="FF0000"/>
            </a:solidFill>
            <a:round/>
            <a:headEnd/>
            <a:tailEnd type="none" w="med" len="lg"/>
          </a:ln>
        </p:spPr>
        <p:txBody>
          <a:bodyPr/>
          <a:lstStyle/>
          <a:p>
            <a:endParaRPr lang="ru-RU"/>
          </a:p>
        </p:txBody>
      </p:sp>
      <p:sp>
        <p:nvSpPr>
          <p:cNvPr id="23" name="Скругленный прямоугольник 22"/>
          <p:cNvSpPr>
            <a:spLocks noChangeArrowheads="1"/>
          </p:cNvSpPr>
          <p:nvPr/>
        </p:nvSpPr>
        <p:spPr bwMode="auto">
          <a:xfrm>
            <a:off x="2717800" y="5299075"/>
            <a:ext cx="1149350" cy="439738"/>
          </a:xfrm>
          <a:prstGeom prst="roundRect">
            <a:avLst>
              <a:gd name="adj" fmla="val 16667"/>
            </a:avLst>
          </a:prstGeom>
          <a:noFill/>
          <a:ln w="57150" algn="ctr">
            <a:solidFill>
              <a:srgbClr val="FF0000"/>
            </a:solidFill>
            <a:round/>
            <a:headEnd/>
            <a:tailEnd type="none" w="med" len="lg"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7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587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7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1587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6" dur="500"/>
                                        <p:tgtEl>
                                          <p:spTgt spid="1587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87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1587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6" grpId="0" animBg="1"/>
      <p:bldP spid="17" grpId="0" animBg="1"/>
      <p:bldP spid="22" grpId="0" animBg="1"/>
      <p:bldP spid="22" grpId="1" animBg="1"/>
      <p:bldP spid="2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9144000" cy="773113"/>
          </a:xfrm>
        </p:spPr>
        <p:txBody>
          <a:bodyPr>
            <a:noAutofit/>
          </a:bodyPr>
          <a:lstStyle/>
          <a:p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Сложные фильтры</a:t>
            </a:r>
          </a:p>
        </p:txBody>
      </p:sp>
      <p:pic>
        <p:nvPicPr>
          <p:cNvPr id="20" name="Picture 1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1350" y="1966913"/>
            <a:ext cx="8208963" cy="2043112"/>
          </a:xfrm>
          <a:prstGeom prst="rect">
            <a:avLst/>
          </a:prstGeom>
          <a:noFill/>
          <a:ln w="25400">
            <a:noFill/>
            <a:miter lim="800000"/>
            <a:headEnd/>
            <a:tailEnd type="none" w="med" len="lg"/>
          </a:ln>
        </p:spPr>
      </p:pic>
      <p:pic>
        <p:nvPicPr>
          <p:cNvPr id="24" name="Picture 1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03613" y="1425575"/>
            <a:ext cx="3756025" cy="1911350"/>
          </a:xfrm>
          <a:prstGeom prst="rect">
            <a:avLst/>
          </a:prstGeom>
          <a:noFill/>
          <a:ln w="25400">
            <a:noFill/>
            <a:miter lim="800000"/>
            <a:headEnd/>
            <a:tailEnd type="none" w="med" len="lg"/>
          </a:ln>
        </p:spPr>
      </p:pic>
      <p:sp>
        <p:nvSpPr>
          <p:cNvPr id="63494" name="Rectangle 6"/>
          <p:cNvSpPr>
            <a:spLocks noChangeArrowheads="1"/>
          </p:cNvSpPr>
          <p:nvPr/>
        </p:nvSpPr>
        <p:spPr bwMode="auto">
          <a:xfrm>
            <a:off x="355600" y="814388"/>
            <a:ext cx="2987677" cy="523220"/>
          </a:xfrm>
          <a:prstGeom prst="rect">
            <a:avLst/>
          </a:prstGeom>
          <a:noFill/>
          <a:ln w="25400">
            <a:noFill/>
            <a:miter lim="800000"/>
            <a:headEnd/>
            <a:tailEnd type="none" w="med" len="lg"/>
          </a:ln>
        </p:spPr>
        <p:txBody>
          <a:bodyPr wrap="none">
            <a:spAutoFit/>
          </a:bodyPr>
          <a:lstStyle/>
          <a:p>
            <a:r>
              <a:rPr lang="ru-RU" sz="2800" b="1" dirty="0">
                <a:solidFill>
                  <a:schemeClr val="accent2"/>
                </a:solidFill>
              </a:rPr>
              <a:t>Сложные условия</a:t>
            </a:r>
          </a:p>
        </p:txBody>
      </p:sp>
      <p:sp>
        <p:nvSpPr>
          <p:cNvPr id="27" name="AutoShape 7"/>
          <p:cNvSpPr>
            <a:spLocks noChangeArrowheads="1"/>
          </p:cNvSpPr>
          <p:nvPr/>
        </p:nvSpPr>
        <p:spPr bwMode="auto">
          <a:xfrm>
            <a:off x="323850" y="1400175"/>
            <a:ext cx="2881313" cy="990600"/>
          </a:xfrm>
          <a:prstGeom prst="wedgeRoundRectCallout">
            <a:avLst>
              <a:gd name="adj1" fmla="val -32689"/>
              <a:gd name="adj2" fmla="val 112796"/>
              <a:gd name="adj3" fmla="val 16667"/>
            </a:avLst>
          </a:prstGeom>
          <a:ln>
            <a:headEnd/>
            <a:tailEnd type="none" w="med" len="lg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>
              <a:defRPr/>
            </a:pPr>
            <a:r>
              <a:rPr lang="ru-RU" sz="2400" dirty="0"/>
              <a:t>одновременно</a:t>
            </a:r>
          </a:p>
          <a:p>
            <a:pPr algn="ctr">
              <a:defRPr/>
            </a:pPr>
            <a:r>
              <a:rPr lang="ru-RU" sz="2400" dirty="0"/>
              <a:t>(операция И)</a:t>
            </a:r>
          </a:p>
        </p:txBody>
      </p:sp>
      <p:sp>
        <p:nvSpPr>
          <p:cNvPr id="28" name="AutoShape 8"/>
          <p:cNvSpPr>
            <a:spLocks noChangeArrowheads="1"/>
          </p:cNvSpPr>
          <p:nvPr/>
        </p:nvSpPr>
        <p:spPr bwMode="auto">
          <a:xfrm>
            <a:off x="6510338" y="1428750"/>
            <a:ext cx="2465387" cy="906463"/>
          </a:xfrm>
          <a:prstGeom prst="wedgeRoundRectCallout">
            <a:avLst>
              <a:gd name="adj1" fmla="val -28887"/>
              <a:gd name="adj2" fmla="val 126617"/>
              <a:gd name="adj3" fmla="val 16667"/>
            </a:avLst>
          </a:prstGeom>
          <a:ln>
            <a:headEnd/>
            <a:tailEnd type="none" w="med" len="lg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>
              <a:defRPr/>
            </a:pPr>
            <a:r>
              <a:rPr lang="ru-RU" sz="2400" dirty="0"/>
              <a:t>начинается </a:t>
            </a:r>
            <a:br>
              <a:rPr lang="ru-RU" sz="2400" dirty="0"/>
            </a:br>
            <a:r>
              <a:rPr lang="ru-RU" sz="2400" dirty="0"/>
              <a:t>с буквы «С»</a:t>
            </a:r>
          </a:p>
        </p:txBody>
      </p:sp>
      <p:sp>
        <p:nvSpPr>
          <p:cNvPr id="29" name="AutoShape 9"/>
          <p:cNvSpPr>
            <a:spLocks noChangeArrowheads="1"/>
          </p:cNvSpPr>
          <p:nvPr/>
        </p:nvSpPr>
        <p:spPr bwMode="auto">
          <a:xfrm>
            <a:off x="3227388" y="3627438"/>
            <a:ext cx="3779837" cy="889000"/>
          </a:xfrm>
          <a:prstGeom prst="wedgeRoundRectCallout">
            <a:avLst>
              <a:gd name="adj1" fmla="val -65189"/>
              <a:gd name="adj2" fmla="val -34186"/>
              <a:gd name="adj3" fmla="val 16667"/>
            </a:avLst>
          </a:prstGeom>
          <a:ln>
            <a:headEnd/>
            <a:tailEnd type="none" w="med" len="lg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>
              <a:defRPr/>
            </a:pPr>
            <a:r>
              <a:rPr lang="ru-RU" sz="2400"/>
              <a:t>новое условие, связанное через ИЛИ</a:t>
            </a:r>
          </a:p>
        </p:txBody>
      </p:sp>
      <p:sp>
        <p:nvSpPr>
          <p:cNvPr id="30" name="Rectangle 13"/>
          <p:cNvSpPr>
            <a:spLocks noChangeArrowheads="1"/>
          </p:cNvSpPr>
          <p:nvPr/>
        </p:nvSpPr>
        <p:spPr bwMode="auto">
          <a:xfrm>
            <a:off x="409575" y="4881563"/>
            <a:ext cx="5609741" cy="1569660"/>
          </a:xfrm>
          <a:prstGeom prst="rect">
            <a:avLst/>
          </a:prstGeom>
          <a:noFill/>
          <a:ln w="25400">
            <a:noFill/>
            <a:miter lim="800000"/>
            <a:headEnd/>
            <a:tailEnd type="none" w="med" len="lg"/>
          </a:ln>
        </p:spPr>
        <p:txBody>
          <a:bodyPr wrap="none">
            <a:spAutoFit/>
          </a:bodyPr>
          <a:lstStyle/>
          <a:p>
            <a:r>
              <a:rPr lang="ru-RU" sz="2400" b="1" dirty="0">
                <a:solidFill>
                  <a:schemeClr val="accent2"/>
                </a:solidFill>
              </a:rPr>
              <a:t>Расширенный фильтр – можно</a:t>
            </a:r>
          </a:p>
          <a:p>
            <a:pPr marL="715963" lvl="1" indent="-258763">
              <a:buFontTx/>
              <a:buChar char="•"/>
            </a:pPr>
            <a:r>
              <a:rPr lang="ru-RU" sz="2400" dirty="0"/>
              <a:t>переставлять столбцы</a:t>
            </a:r>
          </a:p>
          <a:p>
            <a:pPr marL="715963" lvl="1" indent="-258763">
              <a:buFontTx/>
              <a:buChar char="•"/>
            </a:pPr>
            <a:r>
              <a:rPr lang="ru-RU" sz="2400" dirty="0"/>
              <a:t>выводить не все столбцы</a:t>
            </a:r>
          </a:p>
          <a:p>
            <a:pPr marL="715963" lvl="1" indent="-258763">
              <a:buFontTx/>
              <a:buChar char="•"/>
            </a:pPr>
            <a:r>
              <a:rPr lang="ru-RU" sz="2400" dirty="0"/>
              <a:t>устанавливать порядок  сортировки</a:t>
            </a:r>
          </a:p>
        </p:txBody>
      </p:sp>
      <p:pic>
        <p:nvPicPr>
          <p:cNvPr id="31" name="Picture 1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17900" y="811213"/>
            <a:ext cx="706438" cy="576262"/>
          </a:xfrm>
          <a:prstGeom prst="rect">
            <a:avLst/>
          </a:prstGeom>
          <a:ln>
            <a:headEnd type="none" w="med" len="med"/>
            <a:tailEnd type="none" w="med" len="lg"/>
          </a:ln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</p:pic>
      <p:sp>
        <p:nvSpPr>
          <p:cNvPr id="32" name="Скругленный прямоугольник 31"/>
          <p:cNvSpPr>
            <a:spLocks noChangeArrowheads="1"/>
          </p:cNvSpPr>
          <p:nvPr/>
        </p:nvSpPr>
        <p:spPr bwMode="auto">
          <a:xfrm>
            <a:off x="3422650" y="1906588"/>
            <a:ext cx="2944813" cy="439737"/>
          </a:xfrm>
          <a:prstGeom prst="roundRect">
            <a:avLst>
              <a:gd name="adj" fmla="val 16667"/>
            </a:avLst>
          </a:prstGeom>
          <a:noFill/>
          <a:ln w="57150" algn="ctr">
            <a:solidFill>
              <a:srgbClr val="FF0000"/>
            </a:solidFill>
            <a:round/>
            <a:headEnd/>
            <a:tailEnd type="none" w="med" len="lg"/>
          </a:ln>
        </p:spPr>
        <p:txBody>
          <a:bodyPr/>
          <a:lstStyle/>
          <a:p>
            <a:endParaRPr lang="ru-RU"/>
          </a:p>
        </p:txBody>
      </p:sp>
      <p:sp>
        <p:nvSpPr>
          <p:cNvPr id="33" name="Скругленный прямоугольник 32"/>
          <p:cNvSpPr>
            <a:spLocks noChangeArrowheads="1"/>
          </p:cNvSpPr>
          <p:nvPr/>
        </p:nvSpPr>
        <p:spPr bwMode="auto">
          <a:xfrm>
            <a:off x="3411538" y="2832100"/>
            <a:ext cx="3517900" cy="439738"/>
          </a:xfrm>
          <a:prstGeom prst="roundRect">
            <a:avLst>
              <a:gd name="adj" fmla="val 16667"/>
            </a:avLst>
          </a:prstGeom>
          <a:noFill/>
          <a:ln w="57150" algn="ctr">
            <a:solidFill>
              <a:srgbClr val="FF0000"/>
            </a:solidFill>
            <a:round/>
            <a:headEnd/>
            <a:tailEnd type="none" w="med" len="lg"/>
          </a:ln>
        </p:spPr>
        <p:txBody>
          <a:bodyPr/>
          <a:lstStyle/>
          <a:p>
            <a:endParaRPr lang="ru-RU"/>
          </a:p>
        </p:txBody>
      </p:sp>
      <p:sp>
        <p:nvSpPr>
          <p:cNvPr id="34" name="AutoShape 15"/>
          <p:cNvSpPr>
            <a:spLocks noChangeArrowheads="1"/>
          </p:cNvSpPr>
          <p:nvPr/>
        </p:nvSpPr>
        <p:spPr bwMode="auto">
          <a:xfrm>
            <a:off x="3789363" y="1420813"/>
            <a:ext cx="2578100" cy="914400"/>
          </a:xfrm>
          <a:prstGeom prst="wedgeRoundRectCallout">
            <a:avLst>
              <a:gd name="adj1" fmla="val 5224"/>
              <a:gd name="adj2" fmla="val 125097"/>
              <a:gd name="adj3" fmla="val 16667"/>
            </a:avLst>
          </a:prstGeom>
          <a:ln>
            <a:headEnd/>
            <a:tailEnd type="none" w="med" len="lg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>
              <a:defRPr/>
            </a:pPr>
            <a:r>
              <a:rPr lang="ru-RU" sz="2400" dirty="0"/>
              <a:t>точное совпадение</a:t>
            </a:r>
          </a:p>
        </p:txBody>
      </p:sp>
      <p:pic>
        <p:nvPicPr>
          <p:cNvPr id="35" name="Picture 18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857356" y="4429132"/>
            <a:ext cx="530225" cy="479425"/>
          </a:xfrm>
          <a:prstGeom prst="rect">
            <a:avLst/>
          </a:prstGeom>
          <a:ln>
            <a:headEnd type="none" w="med" len="med"/>
            <a:tailEnd type="none" w="med" len="lg"/>
          </a:ln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</p:pic>
      <p:sp>
        <p:nvSpPr>
          <p:cNvPr id="36" name="Прямоугольник 35"/>
          <p:cNvSpPr>
            <a:spLocks noChangeArrowheads="1"/>
          </p:cNvSpPr>
          <p:nvPr/>
        </p:nvSpPr>
        <p:spPr bwMode="auto">
          <a:xfrm>
            <a:off x="2500298" y="4500570"/>
            <a:ext cx="4243388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dirty="0"/>
              <a:t>применить</a:t>
            </a:r>
            <a:r>
              <a:rPr lang="en-US" sz="2400" dirty="0"/>
              <a:t>/</a:t>
            </a:r>
            <a:r>
              <a:rPr lang="ru-RU" sz="2400" dirty="0"/>
              <a:t>сбросить фильтр</a:t>
            </a:r>
          </a:p>
        </p:txBody>
      </p:sp>
      <p:pic>
        <p:nvPicPr>
          <p:cNvPr id="37" name="Picture 7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835775" y="4194175"/>
            <a:ext cx="509588" cy="509588"/>
          </a:xfrm>
          <a:prstGeom prst="rect">
            <a:avLst/>
          </a:prstGeom>
          <a:noFill/>
          <a:ln w="25400">
            <a:noFill/>
            <a:miter lim="800000"/>
            <a:headEnd/>
            <a:tailEnd type="none" w="med" len="lg"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27" grpId="1" animBg="1"/>
      <p:bldP spid="28" grpId="0" animBg="1"/>
      <p:bldP spid="28" grpId="1" animBg="1"/>
      <p:bldP spid="29" grpId="0" animBg="1"/>
      <p:bldP spid="29" grpId="1" animBg="1"/>
      <p:bldP spid="30" grpId="0"/>
      <p:bldP spid="32" grpId="0" animBg="1"/>
      <p:bldP spid="33" grpId="0" animBg="1"/>
      <p:bldP spid="34" grpId="0" animBg="1"/>
      <p:bldP spid="34" grpId="1" animBg="1"/>
      <p:bldP spid="36" grpId="0"/>
    </p:bldLst>
  </p:timing>
</p:sld>
</file>

<file path=ppt/theme/theme1.xml><?xml version="1.0" encoding="utf-8"?>
<a:theme xmlns:a="http://schemas.openxmlformats.org/drawingml/2006/main" name="Тема Office">
  <a:themeElements>
    <a:clrScheme name="Другая 1">
      <a:dk1>
        <a:sysClr val="windowText" lastClr="000000"/>
      </a:dk1>
      <a:lt1>
        <a:sysClr val="window" lastClr="FFFFFF"/>
      </a:lt1>
      <a:dk2>
        <a:srgbClr val="F07F09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</TotalTime>
  <Words>800</Words>
  <Application>Microsoft Office PowerPoint</Application>
  <PresentationFormat>Экран (4:3)</PresentationFormat>
  <Paragraphs>380</Paragraphs>
  <Slides>25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Тема Office</vt:lpstr>
      <vt:lpstr>Работа с таблицей  (MS Access)</vt:lpstr>
      <vt:lpstr>Базы данных Microsoft Access</vt:lpstr>
      <vt:lpstr>Базы данных Microsoft Access</vt:lpstr>
      <vt:lpstr>Таблица</vt:lpstr>
      <vt:lpstr>Поиск и сортировка</vt:lpstr>
      <vt:lpstr>Задача</vt:lpstr>
      <vt:lpstr>Фильтрация</vt:lpstr>
      <vt:lpstr>Фильтрация</vt:lpstr>
      <vt:lpstr>Сложные фильтры</vt:lpstr>
      <vt:lpstr>Фильтрация</vt:lpstr>
      <vt:lpstr>Задача</vt:lpstr>
      <vt:lpstr>Задача</vt:lpstr>
      <vt:lpstr>Однотабличная БД</vt:lpstr>
      <vt:lpstr>Создание таблицы</vt:lpstr>
      <vt:lpstr>Конструктор таблицы</vt:lpstr>
      <vt:lpstr>Конструктор таблицы</vt:lpstr>
      <vt:lpstr>Типы полей</vt:lpstr>
      <vt:lpstr>Свойства полей</vt:lpstr>
      <vt:lpstr>Конструктор таблицы</vt:lpstr>
      <vt:lpstr>Индексы</vt:lpstr>
      <vt:lpstr>Многотабличная БД</vt:lpstr>
      <vt:lpstr>Создание таблиц</vt:lpstr>
      <vt:lpstr>Установка связей между таблицами</vt:lpstr>
      <vt:lpstr>Заполнение таблиц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Базы данных (MS Access)</dc:title>
  <dc:creator>Я</dc:creator>
  <cp:lastModifiedBy>Я</cp:lastModifiedBy>
  <cp:revision>26</cp:revision>
  <dcterms:created xsi:type="dcterms:W3CDTF">2022-11-03T11:57:00Z</dcterms:created>
  <dcterms:modified xsi:type="dcterms:W3CDTF">2022-11-26T15:35:47Z</dcterms:modified>
</cp:coreProperties>
</file>