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6" r:id="rId24"/>
    <p:sldId id="265" r:id="rId25"/>
    <p:sldId id="267" r:id="rId26"/>
    <p:sldId id="268" r:id="rId27"/>
    <p:sldId id="270" r:id="rId28"/>
    <p:sldId id="276" r:id="rId29"/>
    <p:sldId id="271" r:id="rId30"/>
    <p:sldId id="272" r:id="rId31"/>
    <p:sldId id="277" r:id="rId32"/>
    <p:sldId id="273" r:id="rId33"/>
    <p:sldId id="274" r:id="rId34"/>
    <p:sldId id="275" r:id="rId35"/>
    <p:sldId id="269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76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smtClean="0"/>
              <a:t>За</a:t>
            </a:r>
            <a:r>
              <a:rPr lang="ru-RU" smtClean="0"/>
              <a:t>в</a:t>
            </a:r>
            <a:r>
              <a:rPr lang="ru-RU" smtClean="0"/>
              <a:t>ершающий </a:t>
            </a:r>
            <a:r>
              <a:rPr lang="ru-RU" dirty="0" smtClean="0"/>
              <a:t>этап Второй Мировой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История </a:t>
            </a:r>
            <a:r>
              <a:rPr lang="ru-RU" smtClean="0"/>
              <a:t>11 класс</a:t>
            </a:r>
            <a:endParaRPr lang="ru-RU" dirty="0"/>
          </a:p>
        </p:txBody>
      </p:sp>
      <p:pic>
        <p:nvPicPr>
          <p:cNvPr id="1026" name="Picture 2" descr="C:\Users\Семен\Desktop\1540526717151736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772400" cy="476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мен\Desktop\slide_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емен\Desktop\slide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781799" cy="6858000"/>
          </a:xfrm>
          <a:prstGeom prst="rect">
            <a:avLst/>
          </a:prstGeom>
          <a:noFill/>
        </p:spPr>
      </p:pic>
      <p:pic>
        <p:nvPicPr>
          <p:cNvPr id="5" name="Picture 2" descr="C:\Users\Семен\Desktop\slide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0"/>
            <a:ext cx="5410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Семен\Desktop\slide_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553200" cy="4038600"/>
          </a:xfrm>
          <a:prstGeom prst="rect">
            <a:avLst/>
          </a:prstGeom>
          <a:noFill/>
        </p:spPr>
      </p:pic>
      <p:pic>
        <p:nvPicPr>
          <p:cNvPr id="11268" name="Picture 4" descr="C:\Users\Семен\Desktop\slide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3200400"/>
            <a:ext cx="5080000" cy="3657600"/>
          </a:xfrm>
          <a:prstGeom prst="rect">
            <a:avLst/>
          </a:prstGeom>
          <a:noFill/>
        </p:spPr>
      </p:pic>
      <p:pic>
        <p:nvPicPr>
          <p:cNvPr id="11269" name="Picture 5" descr="C:\Users\Семен\Desktop\181272_1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156651" cy="3200400"/>
          </a:xfrm>
          <a:prstGeom prst="rect">
            <a:avLst/>
          </a:prstGeom>
          <a:noFill/>
        </p:spPr>
      </p:pic>
      <p:pic>
        <p:nvPicPr>
          <p:cNvPr id="11270" name="Picture 6" descr="C:\Users\Семен\Desktop\TASS_10137892-e1462813774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0415" y="152400"/>
            <a:ext cx="3173585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мен\Desktop\slide_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ен\Desktop\slid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ен\Desktop\slide_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мен\Desktop\slide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мен\Desktop\slide_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мен\Desktop\slide_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мен\Desktop\slide_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ен\Desktop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емен\Desktop\slide_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мен\Desktop\slide_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мен\Desktop\slide_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мен\Desktop\slide_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емен\Desktop\slide_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Семен\Desktop\slide_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емен\Desktop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Семен\Desktop\slide_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1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Семен\Desktop\slide_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емен\Desktop\slide_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ен\Desktop\slide_6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Семен\Desktop\slide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 descr="C:\Users\Семен\Desktop\slide_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емен\Desktop\slide_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емен\Desktop\slide_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емен\Desktop\slide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емен\Desktop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мен\Desktop\slide_7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мен\Desktop\slide_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мен\Desktop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мен\Desktop\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399" cy="6553200"/>
          </a:xfrm>
          <a:prstGeom prst="rect">
            <a:avLst/>
          </a:prstGeom>
          <a:noFill/>
        </p:spPr>
      </p:pic>
      <p:pic>
        <p:nvPicPr>
          <p:cNvPr id="6148" name="Picture 4" descr="C:\Users\Семен\Desktop\slide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572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емен\Desktop\slide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мен\Desktop\slide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</Words>
  <PresentationFormat>Экран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Завершающий этап Второй Мировой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</dc:creator>
  <cp:lastModifiedBy>Семен</cp:lastModifiedBy>
  <cp:revision>11</cp:revision>
  <dcterms:created xsi:type="dcterms:W3CDTF">2022-10-28T18:27:33Z</dcterms:created>
  <dcterms:modified xsi:type="dcterms:W3CDTF">2022-10-29T03:47:21Z</dcterms:modified>
</cp:coreProperties>
</file>