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524000"/>
          </a:xfrm>
        </p:spPr>
        <p:txBody>
          <a:bodyPr/>
          <a:lstStyle/>
          <a:p>
            <a:r>
              <a:rPr lang="ru-RU" dirty="0" smtClean="0"/>
              <a:t>Появление неравенства и </a:t>
            </a:r>
            <a:r>
              <a:rPr lang="ru-RU" dirty="0" smtClean="0"/>
              <a:t>знати</a:t>
            </a:r>
            <a:endParaRPr lang="en-US" dirty="0" smtClean="0"/>
          </a:p>
          <a:p>
            <a:r>
              <a:rPr lang="ru-RU" dirty="0" smtClean="0"/>
              <a:t>История </a:t>
            </a:r>
            <a:r>
              <a:rPr lang="ru-RU" smtClean="0"/>
              <a:t>5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891338" cy="45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Повторять даты и термины из параграфов №1-4</a:t>
            </a:r>
          </a:p>
          <a:p>
            <a:pPr>
              <a:buNone/>
            </a:pPr>
            <a:r>
              <a:rPr lang="ru-RU" dirty="0" smtClean="0"/>
              <a:t> Читать и пересказывать параграф № 5.</a:t>
            </a:r>
          </a:p>
          <a:p>
            <a:pPr>
              <a:buNone/>
            </a:pPr>
            <a:r>
              <a:rPr lang="ru-RU" dirty="0" smtClean="0"/>
              <a:t> Отвечать устно на вопросы </a:t>
            </a:r>
            <a:r>
              <a:rPr lang="ru-RU" smtClean="0"/>
              <a:t>к параграфу.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r>
              <a:rPr lang="ru-RU" b="1" dirty="0" smtClean="0"/>
              <a:t>1. Развитие ремёсел.</a:t>
            </a:r>
          </a:p>
          <a:p>
            <a:r>
              <a:rPr lang="ru-RU" b="1" dirty="0" smtClean="0"/>
              <a:t>2. Изобретение плуга.</a:t>
            </a:r>
          </a:p>
          <a:p>
            <a:r>
              <a:rPr lang="ru-RU" b="1" dirty="0" smtClean="0"/>
              <a:t>3. У каждой семьи –своё хозяйство.</a:t>
            </a:r>
          </a:p>
          <a:p>
            <a:r>
              <a:rPr lang="ru-RU" b="1" dirty="0" smtClean="0"/>
              <a:t>4. Выделение знати.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ремёсел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80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Изготовление прочной и красивой посуды требовало особого мастерства. Овладение им требовало не отвлекаться на иные занятия –земледелие и скотоводство.</a:t>
            </a:r>
          </a:p>
          <a:p>
            <a:pPr>
              <a:buNone/>
            </a:pPr>
            <a:r>
              <a:rPr lang="ru-RU" b="1" i="1" dirty="0" smtClean="0"/>
              <a:t>   Ремесло -изготовление различных изделий ручным способом.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90600"/>
            <a:ext cx="1881188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51862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Развитие ремёсел.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410200" cy="57912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Люди заметили, что попавшие в очаг самородки меди размягчаются в огне и меняют форму при ударе. Это свойство позволило выковывать из меди разные предметы. </a:t>
            </a:r>
            <a:r>
              <a:rPr lang="ru-RU" b="1" u="sng" dirty="0" smtClean="0"/>
              <a:t>Медь была первым металлом, из которого люди научились делать орудия труда.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Около 9 тысяч лет назад в Западной Азии появилось новое ремесло –обработка металлов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90600"/>
            <a:ext cx="236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Изобретение плуга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267200"/>
            <a:ext cx="8305800" cy="236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Изобретение </a:t>
            </a:r>
            <a:r>
              <a:rPr lang="ru-RU" b="1" u="sng" dirty="0" smtClean="0"/>
              <a:t>деревянного плуга </a:t>
            </a:r>
            <a:r>
              <a:rPr lang="ru-RU" b="1" dirty="0" smtClean="0"/>
              <a:t>положило начало </a:t>
            </a:r>
            <a:r>
              <a:rPr lang="ru-RU" b="1" u="sng" dirty="0" smtClean="0"/>
              <a:t>плужному земледелию. </a:t>
            </a:r>
            <a:r>
              <a:rPr lang="ru-RU" b="1" dirty="0" smtClean="0"/>
              <a:t>Благодаря изобретению плуга, использованию животных для рыхления земли, появлению медных орудий </a:t>
            </a:r>
            <a:r>
              <a:rPr lang="ru-RU" b="1" u="sng" dirty="0" smtClean="0"/>
              <a:t>отпала необходимость о совместном труде всей общины на полях.</a:t>
            </a:r>
            <a:endParaRPr lang="ru-RU" u="sng" dirty="0"/>
          </a:p>
        </p:txBody>
      </p:sp>
      <p:pic>
        <p:nvPicPr>
          <p:cNvPr id="3075" name="Picture 3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777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каждой семьи своё хозяйство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213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На смену </a:t>
            </a:r>
            <a:r>
              <a:rPr lang="ru-RU" sz="4000" b="1" dirty="0" smtClean="0"/>
              <a:t>родовой </a:t>
            </a:r>
            <a:r>
              <a:rPr lang="ru-RU" b="1" dirty="0" smtClean="0"/>
              <a:t>общине пришла </a:t>
            </a:r>
            <a:r>
              <a:rPr lang="ru-RU" sz="4000" b="1" dirty="0" smtClean="0"/>
              <a:t>соседская</a:t>
            </a:r>
            <a:endParaRPr lang="ru-RU" sz="4000" dirty="0" smtClean="0"/>
          </a:p>
          <a:p>
            <a:pPr>
              <a:buNone/>
            </a:pPr>
            <a:r>
              <a:rPr lang="ru-RU" b="1" dirty="0" smtClean="0"/>
              <a:t>    Пахота на полях    и       применение медных          орудий   привели к появлению большого количества продуктов.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810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381795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Появление неравенства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943600"/>
          </a:xfrm>
        </p:spPr>
        <p:txBody>
          <a:bodyPr/>
          <a:lstStyle/>
          <a:p>
            <a:r>
              <a:rPr lang="ru-RU" b="1" dirty="0" smtClean="0"/>
              <a:t>Соседская община –коллектив людей, не являющиеся родственниками, но совместно выполняющими ряд работ (осушение болот, расчистка леса под пашню, выкапывание пруда, вода из которого используется для полива и т.д.). </a:t>
            </a:r>
          </a:p>
          <a:p>
            <a:r>
              <a:rPr lang="ru-RU" b="1" dirty="0" smtClean="0"/>
              <a:t>Разное отношение к труду, непредвиденные природные явления приводили к имущественному </a:t>
            </a:r>
            <a:r>
              <a:rPr lang="ru-RU" sz="4000" b="1" dirty="0" smtClean="0"/>
              <a:t>неравенству семей </a:t>
            </a:r>
            <a:r>
              <a:rPr lang="ru-RU" b="1" dirty="0" smtClean="0"/>
              <a:t>в соседской общине.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Выделение знати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1"/>
            <a:ext cx="8839200" cy="2895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Старейшины и вожди племени назывались знатными людьми. Знатность передавалась по наследству. Теперь только из числа знатных стали выбирать вождей племён и старейшин.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43089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819400"/>
            <a:ext cx="1738313" cy="384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762000"/>
            <a:ext cx="4724400" cy="601980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Задания    по      горизонтали:</a:t>
            </a:r>
          </a:p>
          <a:p>
            <a:r>
              <a:rPr lang="ru-RU" dirty="0" smtClean="0"/>
              <a:t>3.Человек,занимавшийся    изготовлением  различных   изделий</a:t>
            </a:r>
          </a:p>
          <a:p>
            <a:r>
              <a:rPr lang="ru-RU" dirty="0" smtClean="0"/>
              <a:t>4.Название    пещеры  в Испании ,в  которой  впервые были обнаружены   наскальные  рисунки</a:t>
            </a:r>
          </a:p>
          <a:p>
            <a:r>
              <a:rPr lang="ru-RU" dirty="0" smtClean="0"/>
              <a:t>6.Континент,на  котором  обнаружены кости людей, живших более  2    миллионов    лет    назад</a:t>
            </a:r>
          </a:p>
          <a:p>
            <a:r>
              <a:rPr lang="ru-RU" dirty="0" smtClean="0"/>
              <a:t>7.Одно    из    занятий   древних     людей</a:t>
            </a:r>
          </a:p>
          <a:p>
            <a:r>
              <a:rPr lang="ru-RU" dirty="0" smtClean="0"/>
              <a:t>8.Приспособление  для   ловли   крупной    рыбы</a:t>
            </a:r>
          </a:p>
          <a:p>
            <a:r>
              <a:rPr lang="ru-RU" dirty="0" smtClean="0"/>
              <a:t>11.Вырезанное    из    дерева  или   из    камня   изображение  духа</a:t>
            </a:r>
          </a:p>
          <a:p>
            <a:r>
              <a:rPr lang="ru-RU" dirty="0" smtClean="0"/>
              <a:t>13.Глава     племени</a:t>
            </a:r>
          </a:p>
          <a:p>
            <a:r>
              <a:rPr lang="ru-RU" dirty="0" smtClean="0"/>
              <a:t>15.Одно     из   основных     занятий      древнего     человека</a:t>
            </a:r>
          </a:p>
          <a:p>
            <a:r>
              <a:rPr lang="ru-RU" dirty="0" smtClean="0"/>
              <a:t>16.Главное     охотничье    орудие    древнего     человека</a:t>
            </a:r>
          </a:p>
          <a:p>
            <a:r>
              <a:rPr lang="ru-RU" b="1" dirty="0" smtClean="0"/>
              <a:t>Задания      по     вертикали:</a:t>
            </a:r>
          </a:p>
          <a:p>
            <a:r>
              <a:rPr lang="ru-RU" dirty="0" smtClean="0"/>
              <a:t>1.Самый    старший,    мудрый    и   опытный    мужчина, управлявший     родовой      общиной</a:t>
            </a:r>
          </a:p>
          <a:p>
            <a:r>
              <a:rPr lang="ru-RU" dirty="0" smtClean="0"/>
              <a:t>2.Первый     металл,     который     люди    научились    обрабатывать</a:t>
            </a:r>
          </a:p>
          <a:p>
            <a:r>
              <a:rPr lang="ru-RU" dirty="0" smtClean="0"/>
              <a:t>5.Одно   из    главных    орудий    охоты  и   обороны   древнего    человека</a:t>
            </a:r>
          </a:p>
          <a:p>
            <a:r>
              <a:rPr lang="ru-RU" dirty="0" smtClean="0"/>
              <a:t>9.Самый    крупный    зверь,   на    которого    охотились    древние     люди</a:t>
            </a:r>
          </a:p>
          <a:p>
            <a:r>
              <a:rPr lang="ru-RU" dirty="0" smtClean="0"/>
              <a:t>10.Занятие  древних людей, почти полностью заменившее охоту</a:t>
            </a:r>
          </a:p>
          <a:p>
            <a:r>
              <a:rPr lang="ru-RU" dirty="0" smtClean="0"/>
              <a:t>12.Орудие труда древнего     человека</a:t>
            </a:r>
          </a:p>
          <a:p>
            <a:r>
              <a:rPr lang="ru-RU" dirty="0" smtClean="0"/>
              <a:t>14.Охотничье    оружие,    изобретение   которого   позволяло    поражать      цель    на    значительном     расстоянии</a:t>
            </a:r>
          </a:p>
          <a:p>
            <a:r>
              <a:rPr lang="ru-RU" dirty="0" smtClean="0"/>
              <a:t>17.Приспособление    для     рыхления    твердой     почвы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19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430</Words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</vt:lpstr>
      <vt:lpstr>План урока</vt:lpstr>
      <vt:lpstr>Развитие ремёсел</vt:lpstr>
      <vt:lpstr>Развитие ремёсел.</vt:lpstr>
      <vt:lpstr>Изобретение плуга </vt:lpstr>
      <vt:lpstr>У каждой семьи своё хозяйство </vt:lpstr>
      <vt:lpstr>Появление неравенства </vt:lpstr>
      <vt:lpstr>Выделение знати </vt:lpstr>
      <vt:lpstr> Задание</vt:lpstr>
      <vt:lpstr> 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Семен</dc:creator>
  <cp:lastModifiedBy>Семен</cp:lastModifiedBy>
  <cp:revision>7</cp:revision>
  <dcterms:created xsi:type="dcterms:W3CDTF">2022-10-08T04:07:13Z</dcterms:created>
  <dcterms:modified xsi:type="dcterms:W3CDTF">2022-10-08T04:47:35Z</dcterms:modified>
</cp:coreProperties>
</file>