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7" r:id="rId3"/>
    <p:sldId id="281" r:id="rId4"/>
    <p:sldId id="260" r:id="rId5"/>
    <p:sldId id="293" r:id="rId6"/>
    <p:sldId id="261" r:id="rId7"/>
    <p:sldId id="292" r:id="rId8"/>
    <p:sldId id="277" r:id="rId9"/>
    <p:sldId id="266" r:id="rId10"/>
    <p:sldId id="289" r:id="rId11"/>
    <p:sldId id="291" r:id="rId12"/>
    <p:sldId id="282" r:id="rId13"/>
    <p:sldId id="283" r:id="rId14"/>
    <p:sldId id="284" r:id="rId15"/>
    <p:sldId id="264" r:id="rId16"/>
    <p:sldId id="290" r:id="rId17"/>
    <p:sldId id="287" r:id="rId18"/>
    <p:sldId id="265" r:id="rId19"/>
    <p:sldId id="270" r:id="rId20"/>
    <p:sldId id="271" r:id="rId21"/>
    <p:sldId id="272" r:id="rId22"/>
    <p:sldId id="273" r:id="rId23"/>
    <p:sldId id="274" r:id="rId24"/>
    <p:sldId id="275" r:id="rId25"/>
    <p:sldId id="295" r:id="rId26"/>
    <p:sldId id="268" r:id="rId27"/>
    <p:sldId id="26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DC5"/>
    <a:srgbClr val="1C80DA"/>
    <a:srgbClr val="70A6E2"/>
    <a:srgbClr val="67ACEB"/>
    <a:srgbClr val="8D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635" autoAdjust="0"/>
  </p:normalViewPr>
  <p:slideViewPr>
    <p:cSldViewPr>
      <p:cViewPr varScale="1">
        <p:scale>
          <a:sx n="67" d="100"/>
          <a:sy n="67" d="100"/>
        </p:scale>
        <p:origin x="5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BD941-7E48-433F-B4A4-CDF5D8881465}" type="doc">
      <dgm:prSet loTypeId="urn:microsoft.com/office/officeart/2005/8/layout/radial5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28BB9A-8326-4794-8227-5B60D9B8CB53}">
      <dgm:prSet phldrT="[Текст]"/>
      <dgm:spPr/>
      <dgm:t>
        <a:bodyPr/>
        <a:lstStyle/>
        <a:p>
          <a:r>
            <a:rPr lang="ru-RU" b="1" dirty="0" smtClean="0"/>
            <a:t>СОЗДАТЕЛИ БАЛЕТА</a:t>
          </a:r>
          <a:endParaRPr lang="ru-RU" b="1" dirty="0"/>
        </a:p>
      </dgm:t>
    </dgm:pt>
    <dgm:pt modelId="{24C8FBEA-E59E-4466-B131-A238DD7C1556}" type="parTrans" cxnId="{459D4C2F-AF53-43FF-96F7-98D229FA9473}">
      <dgm:prSet/>
      <dgm:spPr/>
      <dgm:t>
        <a:bodyPr/>
        <a:lstStyle/>
        <a:p>
          <a:endParaRPr lang="ru-RU"/>
        </a:p>
      </dgm:t>
    </dgm:pt>
    <dgm:pt modelId="{8704AFFB-1735-4C52-8BAB-C03CB4DCC24B}" type="sibTrans" cxnId="{459D4C2F-AF53-43FF-96F7-98D229FA9473}">
      <dgm:prSet/>
      <dgm:spPr/>
      <dgm:t>
        <a:bodyPr/>
        <a:lstStyle/>
        <a:p>
          <a:endParaRPr lang="ru-RU"/>
        </a:p>
      </dgm:t>
    </dgm:pt>
    <dgm:pt modelId="{A89E0A2A-29AA-4DB4-91BF-2AE08BD35C73}">
      <dgm:prSet phldrT="[Текст]" custT="1"/>
      <dgm:spPr/>
      <dgm:t>
        <a:bodyPr/>
        <a:lstStyle/>
        <a:p>
          <a:r>
            <a:rPr lang="ru-RU" sz="1600" b="1" dirty="0" smtClean="0"/>
            <a:t>КОМПОЗИТОР</a:t>
          </a:r>
          <a:endParaRPr lang="ru-RU" sz="1600" b="1" dirty="0"/>
        </a:p>
      </dgm:t>
    </dgm:pt>
    <dgm:pt modelId="{AA804DFF-E7BE-4C51-B90D-12BEF069ED9E}" type="parTrans" cxnId="{3C06DBB9-681E-458D-9F1C-10960D1799A4}">
      <dgm:prSet/>
      <dgm:spPr/>
      <dgm:t>
        <a:bodyPr/>
        <a:lstStyle/>
        <a:p>
          <a:endParaRPr lang="ru-RU"/>
        </a:p>
      </dgm:t>
    </dgm:pt>
    <dgm:pt modelId="{7829FF12-A82F-403F-B5EE-2A3141C9B585}" type="sibTrans" cxnId="{3C06DBB9-681E-458D-9F1C-10960D1799A4}">
      <dgm:prSet/>
      <dgm:spPr/>
      <dgm:t>
        <a:bodyPr/>
        <a:lstStyle/>
        <a:p>
          <a:endParaRPr lang="ru-RU"/>
        </a:p>
      </dgm:t>
    </dgm:pt>
    <dgm:pt modelId="{B7D20838-B1C4-47F8-B608-01C4432D4FBB}">
      <dgm:prSet phldrT="[Текст]" custT="1"/>
      <dgm:spPr/>
      <dgm:t>
        <a:bodyPr/>
        <a:lstStyle/>
        <a:p>
          <a:r>
            <a:rPr lang="ru-RU" sz="1600" b="1" dirty="0" smtClean="0"/>
            <a:t>ХУДОЖНИК</a:t>
          </a:r>
          <a:endParaRPr lang="ru-RU" sz="1600" b="1" dirty="0"/>
        </a:p>
      </dgm:t>
    </dgm:pt>
    <dgm:pt modelId="{EE86497A-B947-4EE4-BE40-2CB090410009}" type="parTrans" cxnId="{56DA9484-C266-4A49-97EF-42F3C8B81EDC}">
      <dgm:prSet/>
      <dgm:spPr/>
      <dgm:t>
        <a:bodyPr/>
        <a:lstStyle/>
        <a:p>
          <a:endParaRPr lang="ru-RU"/>
        </a:p>
      </dgm:t>
    </dgm:pt>
    <dgm:pt modelId="{2445959F-4633-470F-9CC4-5714BAE2557C}" type="sibTrans" cxnId="{56DA9484-C266-4A49-97EF-42F3C8B81EDC}">
      <dgm:prSet/>
      <dgm:spPr/>
      <dgm:t>
        <a:bodyPr/>
        <a:lstStyle/>
        <a:p>
          <a:endParaRPr lang="ru-RU"/>
        </a:p>
      </dgm:t>
    </dgm:pt>
    <dgm:pt modelId="{5FE4151B-A955-4EE0-9C94-1BB5BC9B51E4}">
      <dgm:prSet phldrT="[Текст]" custT="1"/>
      <dgm:spPr/>
      <dgm:t>
        <a:bodyPr/>
        <a:lstStyle/>
        <a:p>
          <a:r>
            <a:rPr lang="ru-RU" sz="1600" b="1" dirty="0" smtClean="0"/>
            <a:t>ЛИБРЕТТИСТ</a:t>
          </a:r>
          <a:endParaRPr lang="ru-RU" sz="1600" b="1" dirty="0"/>
        </a:p>
      </dgm:t>
    </dgm:pt>
    <dgm:pt modelId="{FCD804D1-DF29-467F-8B6F-91CC82DBC18D}" type="parTrans" cxnId="{8CCF18CE-6654-4242-A389-A0799A28439A}">
      <dgm:prSet/>
      <dgm:spPr/>
      <dgm:t>
        <a:bodyPr/>
        <a:lstStyle/>
        <a:p>
          <a:endParaRPr lang="ru-RU"/>
        </a:p>
      </dgm:t>
    </dgm:pt>
    <dgm:pt modelId="{A5C771CA-755B-45D5-9140-418049AD842B}" type="sibTrans" cxnId="{8CCF18CE-6654-4242-A389-A0799A28439A}">
      <dgm:prSet/>
      <dgm:spPr/>
      <dgm:t>
        <a:bodyPr/>
        <a:lstStyle/>
        <a:p>
          <a:endParaRPr lang="ru-RU"/>
        </a:p>
      </dgm:t>
    </dgm:pt>
    <dgm:pt modelId="{C722B7BF-6E75-4F67-B1F2-4B4B63C6633D}">
      <dgm:prSet phldrT="[Текст]" custT="1"/>
      <dgm:spPr/>
      <dgm:t>
        <a:bodyPr/>
        <a:lstStyle/>
        <a:p>
          <a:r>
            <a:rPr lang="ru-RU" sz="1600" b="1" dirty="0" smtClean="0"/>
            <a:t>БАЛЕТМЕЙСТЕР</a:t>
          </a:r>
          <a:endParaRPr lang="ru-RU" sz="1600" b="1" dirty="0"/>
        </a:p>
      </dgm:t>
    </dgm:pt>
    <dgm:pt modelId="{88B39517-7208-42FD-BD03-76D51F4FC83E}" type="parTrans" cxnId="{6628F03E-2310-4A17-B24A-8CF740D46E6B}">
      <dgm:prSet/>
      <dgm:spPr/>
      <dgm:t>
        <a:bodyPr/>
        <a:lstStyle/>
        <a:p>
          <a:endParaRPr lang="ru-RU"/>
        </a:p>
      </dgm:t>
    </dgm:pt>
    <dgm:pt modelId="{62DCF401-66F0-4DEE-B4A3-D2277A382A87}" type="sibTrans" cxnId="{6628F03E-2310-4A17-B24A-8CF740D46E6B}">
      <dgm:prSet/>
      <dgm:spPr/>
      <dgm:t>
        <a:bodyPr/>
        <a:lstStyle/>
        <a:p>
          <a:endParaRPr lang="ru-RU"/>
        </a:p>
      </dgm:t>
    </dgm:pt>
    <dgm:pt modelId="{6AA34BC0-1E56-4FB8-85A9-D38E3B327370}">
      <dgm:prSet phldrT="[Текст]" custScaleX="123106" custRadScaleRad="149471" custRadScaleInc="-80620"/>
      <dgm:spPr/>
      <dgm:t>
        <a:bodyPr/>
        <a:lstStyle/>
        <a:p>
          <a:endParaRPr lang="ru-RU"/>
        </a:p>
      </dgm:t>
    </dgm:pt>
    <dgm:pt modelId="{8CA01DDB-CA72-4DA8-8400-E41411831BAA}" type="parTrans" cxnId="{E9E30F17-B5DA-4658-B1CC-BC80D48563AB}">
      <dgm:prSet/>
      <dgm:spPr/>
      <dgm:t>
        <a:bodyPr/>
        <a:lstStyle/>
        <a:p>
          <a:endParaRPr lang="ru-RU"/>
        </a:p>
      </dgm:t>
    </dgm:pt>
    <dgm:pt modelId="{E2026FAB-D222-4FB1-88A7-D1042DF280EE}" type="sibTrans" cxnId="{E9E30F17-B5DA-4658-B1CC-BC80D48563AB}">
      <dgm:prSet/>
      <dgm:spPr/>
      <dgm:t>
        <a:bodyPr/>
        <a:lstStyle/>
        <a:p>
          <a:endParaRPr lang="ru-RU"/>
        </a:p>
      </dgm:t>
    </dgm:pt>
    <dgm:pt modelId="{195BA270-AF27-404D-8C59-AB6D0AD63DAC}" type="pres">
      <dgm:prSet presAssocID="{448BD941-7E48-433F-B4A4-CDF5D88814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32D0E-A658-4F88-9D63-ED40857A2335}" type="pres">
      <dgm:prSet presAssocID="{8228BB9A-8326-4794-8227-5B60D9B8CB53}" presName="centerShape" presStyleLbl="node0" presStyleIdx="0" presStyleCnt="1" custScaleX="154222" custScaleY="154796" custLinFactNeighborX="1717" custLinFactNeighborY="276"/>
      <dgm:spPr/>
      <dgm:t>
        <a:bodyPr/>
        <a:lstStyle/>
        <a:p>
          <a:endParaRPr lang="ru-RU"/>
        </a:p>
      </dgm:t>
    </dgm:pt>
    <dgm:pt modelId="{E1A166D9-369C-40CA-A4D6-7781E75D2724}" type="pres">
      <dgm:prSet presAssocID="{AA804DFF-E7BE-4C51-B90D-12BEF069ED9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E699DC4-2DA0-4B4C-A873-83716E5D6F9A}" type="pres">
      <dgm:prSet presAssocID="{AA804DFF-E7BE-4C51-B90D-12BEF069ED9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302CEDC-6A98-405C-92CD-9A673C7EB8CA}" type="pres">
      <dgm:prSet presAssocID="{A89E0A2A-29AA-4DB4-91BF-2AE08BD35C73}" presName="node" presStyleLbl="node1" presStyleIdx="0" presStyleCnt="4" custScaleX="121445" custScaleY="100762" custRadScaleRad="147420" custRadScaleInc="-118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73B23-41D3-4B51-936C-A3F0FDA5A307}" type="pres">
      <dgm:prSet presAssocID="{88B39517-7208-42FD-BD03-76D51F4FC83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C548A8B9-99FA-4869-A41A-09818A0F075C}" type="pres">
      <dgm:prSet presAssocID="{88B39517-7208-42FD-BD03-76D51F4FC83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3687DBD-6AB0-4ECC-9DF5-F452F493B176}" type="pres">
      <dgm:prSet presAssocID="{C722B7BF-6E75-4F67-B1F2-4B4B63C6633D}" presName="node" presStyleLbl="node1" presStyleIdx="1" presStyleCnt="4" custScaleX="123106" custRadScaleRad="149471" custRadScaleInc="-80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78CAE-4205-47D7-A506-23CEA9429693}" type="pres">
      <dgm:prSet presAssocID="{EE86497A-B947-4EE4-BE40-2CB09041000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7EA85CA-BEB8-4AA5-9869-50F79AF95257}" type="pres">
      <dgm:prSet presAssocID="{EE86497A-B947-4EE4-BE40-2CB09041000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FD083A-C481-413A-80BE-3921EE668B33}" type="pres">
      <dgm:prSet presAssocID="{B7D20838-B1C4-47F8-B608-01C4432D4FBB}" presName="node" presStyleLbl="node1" presStyleIdx="2" presStyleCnt="4" custScaleX="123106" custRadScaleRad="151571" custRadScaleInc="-120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2351B-896E-475D-A71A-CAD3B6185C89}" type="pres">
      <dgm:prSet presAssocID="{FCD804D1-DF29-467F-8B6F-91CC82DBC18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D5D3A99-CCE4-485F-B05B-B33333ACCA32}" type="pres">
      <dgm:prSet presAssocID="{FCD804D1-DF29-467F-8B6F-91CC82DBC18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031C477-25A8-4312-B5F5-9342BD329328}" type="pres">
      <dgm:prSet presAssocID="{5FE4151B-A955-4EE0-9C94-1BB5BC9B51E4}" presName="node" presStyleLbl="node1" presStyleIdx="3" presStyleCnt="4" custScaleX="119856" custRadScaleRad="146362" custRadScaleInc="-8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6816AD-C1C1-40C2-B937-5A119689D6BD}" type="presOf" srcId="{FCD804D1-DF29-467F-8B6F-91CC82DBC18D}" destId="{4012351B-896E-475D-A71A-CAD3B6185C89}" srcOrd="0" destOrd="0" presId="urn:microsoft.com/office/officeart/2005/8/layout/radial5"/>
    <dgm:cxn modelId="{B1C78B3B-DEBF-4FEB-8FF9-B11BA6CE2E3B}" type="presOf" srcId="{5FE4151B-A955-4EE0-9C94-1BB5BC9B51E4}" destId="{7031C477-25A8-4312-B5F5-9342BD329328}" srcOrd="0" destOrd="0" presId="urn:microsoft.com/office/officeart/2005/8/layout/radial5"/>
    <dgm:cxn modelId="{7634B15F-36AD-4199-9888-825A981DD930}" type="presOf" srcId="{88B39517-7208-42FD-BD03-76D51F4FC83E}" destId="{C548A8B9-99FA-4869-A41A-09818A0F075C}" srcOrd="1" destOrd="0" presId="urn:microsoft.com/office/officeart/2005/8/layout/radial5"/>
    <dgm:cxn modelId="{3C06DBB9-681E-458D-9F1C-10960D1799A4}" srcId="{8228BB9A-8326-4794-8227-5B60D9B8CB53}" destId="{A89E0A2A-29AA-4DB4-91BF-2AE08BD35C73}" srcOrd="0" destOrd="0" parTransId="{AA804DFF-E7BE-4C51-B90D-12BEF069ED9E}" sibTransId="{7829FF12-A82F-403F-B5EE-2A3141C9B585}"/>
    <dgm:cxn modelId="{C40F6AB2-1FA6-418E-9B62-1F40960CC91C}" type="presOf" srcId="{B7D20838-B1C4-47F8-B608-01C4432D4FBB}" destId="{E3FD083A-C481-413A-80BE-3921EE668B33}" srcOrd="0" destOrd="0" presId="urn:microsoft.com/office/officeart/2005/8/layout/radial5"/>
    <dgm:cxn modelId="{EE0BC272-B896-4B0F-A23B-AAE178DD109F}" type="presOf" srcId="{C722B7BF-6E75-4F67-B1F2-4B4B63C6633D}" destId="{A3687DBD-6AB0-4ECC-9DF5-F452F493B176}" srcOrd="0" destOrd="0" presId="urn:microsoft.com/office/officeart/2005/8/layout/radial5"/>
    <dgm:cxn modelId="{8CCF18CE-6654-4242-A389-A0799A28439A}" srcId="{8228BB9A-8326-4794-8227-5B60D9B8CB53}" destId="{5FE4151B-A955-4EE0-9C94-1BB5BC9B51E4}" srcOrd="3" destOrd="0" parTransId="{FCD804D1-DF29-467F-8B6F-91CC82DBC18D}" sibTransId="{A5C771CA-755B-45D5-9140-418049AD842B}"/>
    <dgm:cxn modelId="{BE55CD97-87A8-4F16-AF1F-212011C33E11}" type="presOf" srcId="{448BD941-7E48-433F-B4A4-CDF5D8881465}" destId="{195BA270-AF27-404D-8C59-AB6D0AD63DAC}" srcOrd="0" destOrd="0" presId="urn:microsoft.com/office/officeart/2005/8/layout/radial5"/>
    <dgm:cxn modelId="{3A9793BB-ACCD-4229-B96C-AAAEBD269301}" type="presOf" srcId="{8228BB9A-8326-4794-8227-5B60D9B8CB53}" destId="{F7832D0E-A658-4F88-9D63-ED40857A2335}" srcOrd="0" destOrd="0" presId="urn:microsoft.com/office/officeart/2005/8/layout/radial5"/>
    <dgm:cxn modelId="{6628F03E-2310-4A17-B24A-8CF740D46E6B}" srcId="{8228BB9A-8326-4794-8227-5B60D9B8CB53}" destId="{C722B7BF-6E75-4F67-B1F2-4B4B63C6633D}" srcOrd="1" destOrd="0" parTransId="{88B39517-7208-42FD-BD03-76D51F4FC83E}" sibTransId="{62DCF401-66F0-4DEE-B4A3-D2277A382A87}"/>
    <dgm:cxn modelId="{56DA9484-C266-4A49-97EF-42F3C8B81EDC}" srcId="{8228BB9A-8326-4794-8227-5B60D9B8CB53}" destId="{B7D20838-B1C4-47F8-B608-01C4432D4FBB}" srcOrd="2" destOrd="0" parTransId="{EE86497A-B947-4EE4-BE40-2CB090410009}" sibTransId="{2445959F-4633-470F-9CC4-5714BAE2557C}"/>
    <dgm:cxn modelId="{182AB57C-DE84-4214-A8C4-D3BF178E0E8C}" type="presOf" srcId="{EE86497A-B947-4EE4-BE40-2CB090410009}" destId="{60978CAE-4205-47D7-A506-23CEA9429693}" srcOrd="0" destOrd="0" presId="urn:microsoft.com/office/officeart/2005/8/layout/radial5"/>
    <dgm:cxn modelId="{8E5B6CDE-B6DA-4EDD-8729-05BB7B1AA6E9}" type="presOf" srcId="{AA804DFF-E7BE-4C51-B90D-12BEF069ED9E}" destId="{BE699DC4-2DA0-4B4C-A873-83716E5D6F9A}" srcOrd="1" destOrd="0" presId="urn:microsoft.com/office/officeart/2005/8/layout/radial5"/>
    <dgm:cxn modelId="{0A47FA79-4298-4488-B8B1-9EE808EECF1F}" type="presOf" srcId="{EE86497A-B947-4EE4-BE40-2CB090410009}" destId="{B7EA85CA-BEB8-4AA5-9869-50F79AF95257}" srcOrd="1" destOrd="0" presId="urn:microsoft.com/office/officeart/2005/8/layout/radial5"/>
    <dgm:cxn modelId="{459D4C2F-AF53-43FF-96F7-98D229FA9473}" srcId="{448BD941-7E48-433F-B4A4-CDF5D8881465}" destId="{8228BB9A-8326-4794-8227-5B60D9B8CB53}" srcOrd="0" destOrd="0" parTransId="{24C8FBEA-E59E-4466-B131-A238DD7C1556}" sibTransId="{8704AFFB-1735-4C52-8BAB-C03CB4DCC24B}"/>
    <dgm:cxn modelId="{FB6568F3-328B-4BCC-98B7-0B99B4CD7EFD}" type="presOf" srcId="{88B39517-7208-42FD-BD03-76D51F4FC83E}" destId="{B9773B23-41D3-4B51-936C-A3F0FDA5A307}" srcOrd="0" destOrd="0" presId="urn:microsoft.com/office/officeart/2005/8/layout/radial5"/>
    <dgm:cxn modelId="{87D7D4DC-F747-417E-A50A-1715D9223581}" type="presOf" srcId="{FCD804D1-DF29-467F-8B6F-91CC82DBC18D}" destId="{ED5D3A99-CCE4-485F-B05B-B33333ACCA32}" srcOrd="1" destOrd="0" presId="urn:microsoft.com/office/officeart/2005/8/layout/radial5"/>
    <dgm:cxn modelId="{8ABBD4E2-3759-4A18-B9F2-520197FF9595}" type="presOf" srcId="{A89E0A2A-29AA-4DB4-91BF-2AE08BD35C73}" destId="{6302CEDC-6A98-405C-92CD-9A673C7EB8CA}" srcOrd="0" destOrd="0" presId="urn:microsoft.com/office/officeart/2005/8/layout/radial5"/>
    <dgm:cxn modelId="{B9080FCE-DDD7-4912-B0B2-60F6F2B76809}" type="presOf" srcId="{AA804DFF-E7BE-4C51-B90D-12BEF069ED9E}" destId="{E1A166D9-369C-40CA-A4D6-7781E75D2724}" srcOrd="0" destOrd="0" presId="urn:microsoft.com/office/officeart/2005/8/layout/radial5"/>
    <dgm:cxn modelId="{E9E30F17-B5DA-4658-B1CC-BC80D48563AB}" srcId="{448BD941-7E48-433F-B4A4-CDF5D8881465}" destId="{6AA34BC0-1E56-4FB8-85A9-D38E3B327370}" srcOrd="1" destOrd="0" parTransId="{8CA01DDB-CA72-4DA8-8400-E41411831BAA}" sibTransId="{E2026FAB-D222-4FB1-88A7-D1042DF280EE}"/>
    <dgm:cxn modelId="{15C8A960-31F5-4D26-A62C-16A61213C628}" type="presParOf" srcId="{195BA270-AF27-404D-8C59-AB6D0AD63DAC}" destId="{F7832D0E-A658-4F88-9D63-ED40857A2335}" srcOrd="0" destOrd="0" presId="urn:microsoft.com/office/officeart/2005/8/layout/radial5"/>
    <dgm:cxn modelId="{6C5C56A5-7586-4122-AF89-E63A7D2E5E65}" type="presParOf" srcId="{195BA270-AF27-404D-8C59-AB6D0AD63DAC}" destId="{E1A166D9-369C-40CA-A4D6-7781E75D2724}" srcOrd="1" destOrd="0" presId="urn:microsoft.com/office/officeart/2005/8/layout/radial5"/>
    <dgm:cxn modelId="{1681A30C-811D-4EFC-96B8-F5E579C3903E}" type="presParOf" srcId="{E1A166D9-369C-40CA-A4D6-7781E75D2724}" destId="{BE699DC4-2DA0-4B4C-A873-83716E5D6F9A}" srcOrd="0" destOrd="0" presId="urn:microsoft.com/office/officeart/2005/8/layout/radial5"/>
    <dgm:cxn modelId="{8C051CCF-E1BD-46AA-9114-AFF3A42A0B73}" type="presParOf" srcId="{195BA270-AF27-404D-8C59-AB6D0AD63DAC}" destId="{6302CEDC-6A98-405C-92CD-9A673C7EB8CA}" srcOrd="2" destOrd="0" presId="urn:microsoft.com/office/officeart/2005/8/layout/radial5"/>
    <dgm:cxn modelId="{AEF83F57-9ED2-4AC8-9BB0-647D79F66434}" type="presParOf" srcId="{195BA270-AF27-404D-8C59-AB6D0AD63DAC}" destId="{B9773B23-41D3-4B51-936C-A3F0FDA5A307}" srcOrd="3" destOrd="0" presId="urn:microsoft.com/office/officeart/2005/8/layout/radial5"/>
    <dgm:cxn modelId="{120F947F-B127-440D-BFE4-48E672BB3BB5}" type="presParOf" srcId="{B9773B23-41D3-4B51-936C-A3F0FDA5A307}" destId="{C548A8B9-99FA-4869-A41A-09818A0F075C}" srcOrd="0" destOrd="0" presId="urn:microsoft.com/office/officeart/2005/8/layout/radial5"/>
    <dgm:cxn modelId="{D13E726B-05E7-4C75-9BB1-321EECE872DE}" type="presParOf" srcId="{195BA270-AF27-404D-8C59-AB6D0AD63DAC}" destId="{A3687DBD-6AB0-4ECC-9DF5-F452F493B176}" srcOrd="4" destOrd="0" presId="urn:microsoft.com/office/officeart/2005/8/layout/radial5"/>
    <dgm:cxn modelId="{38FB7673-0887-446C-85A0-FB4CF4578F22}" type="presParOf" srcId="{195BA270-AF27-404D-8C59-AB6D0AD63DAC}" destId="{60978CAE-4205-47D7-A506-23CEA9429693}" srcOrd="5" destOrd="0" presId="urn:microsoft.com/office/officeart/2005/8/layout/radial5"/>
    <dgm:cxn modelId="{AF634B82-3E40-435D-8F53-50EE9539C39B}" type="presParOf" srcId="{60978CAE-4205-47D7-A506-23CEA9429693}" destId="{B7EA85CA-BEB8-4AA5-9869-50F79AF95257}" srcOrd="0" destOrd="0" presId="urn:microsoft.com/office/officeart/2005/8/layout/radial5"/>
    <dgm:cxn modelId="{E0F35934-3B3B-457A-84EA-3401DA0BCF82}" type="presParOf" srcId="{195BA270-AF27-404D-8C59-AB6D0AD63DAC}" destId="{E3FD083A-C481-413A-80BE-3921EE668B33}" srcOrd="6" destOrd="0" presId="urn:microsoft.com/office/officeart/2005/8/layout/radial5"/>
    <dgm:cxn modelId="{91939BD0-75C6-4073-A053-E88CADAEBBA1}" type="presParOf" srcId="{195BA270-AF27-404D-8C59-AB6D0AD63DAC}" destId="{4012351B-896E-475D-A71A-CAD3B6185C89}" srcOrd="7" destOrd="0" presId="urn:microsoft.com/office/officeart/2005/8/layout/radial5"/>
    <dgm:cxn modelId="{1E4A6750-3B91-44A3-98FF-3E2C1DD39469}" type="presParOf" srcId="{4012351B-896E-475D-A71A-CAD3B6185C89}" destId="{ED5D3A99-CCE4-485F-B05B-B33333ACCA32}" srcOrd="0" destOrd="0" presId="urn:microsoft.com/office/officeart/2005/8/layout/radial5"/>
    <dgm:cxn modelId="{4EAC85FC-368A-46DA-AA5A-C6C22C05BAA4}" type="presParOf" srcId="{195BA270-AF27-404D-8C59-AB6D0AD63DAC}" destId="{7031C477-25A8-4312-B5F5-9342BD32932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C5D15-A682-4D22-90D7-B3717D840111}" type="doc">
      <dgm:prSet loTypeId="urn:microsoft.com/office/officeart/2005/8/layout/venn2" loCatId="relationship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1364AF-ECF7-47A8-9730-1C3D21773170}">
      <dgm:prSet phldrT="[Текст]" custT="1"/>
      <dgm:spPr/>
      <dgm:t>
        <a:bodyPr/>
        <a:lstStyle/>
        <a:p>
          <a:r>
            <a:rPr lang="ru-RU" sz="1600" b="1" dirty="0" smtClean="0"/>
            <a:t>НОМЕРА</a:t>
          </a:r>
          <a:endParaRPr lang="ru-RU" sz="1600" b="1" dirty="0"/>
        </a:p>
      </dgm:t>
    </dgm:pt>
    <dgm:pt modelId="{96BB5A41-5418-4728-AA22-F7E7F5417C00}" type="parTrans" cxnId="{20615833-D753-46AF-9FBA-B69A32D017E8}">
      <dgm:prSet/>
      <dgm:spPr/>
      <dgm:t>
        <a:bodyPr/>
        <a:lstStyle/>
        <a:p>
          <a:endParaRPr lang="ru-RU"/>
        </a:p>
      </dgm:t>
    </dgm:pt>
    <dgm:pt modelId="{72E0ADAE-B122-4ABE-ACEB-C274BA39CE6E}" type="sibTrans" cxnId="{20615833-D753-46AF-9FBA-B69A32D017E8}">
      <dgm:prSet/>
      <dgm:spPr/>
      <dgm:t>
        <a:bodyPr/>
        <a:lstStyle/>
        <a:p>
          <a:endParaRPr lang="ru-RU"/>
        </a:p>
      </dgm:t>
    </dgm:pt>
    <dgm:pt modelId="{023E0847-503B-4ECE-B939-8CE144544B85}">
      <dgm:prSet phldrT="[Текст]" custT="1"/>
      <dgm:spPr/>
      <dgm:t>
        <a:bodyPr/>
        <a:lstStyle/>
        <a:p>
          <a:r>
            <a:rPr lang="ru-RU" sz="1600" dirty="0" smtClean="0"/>
            <a:t>  </a:t>
          </a:r>
          <a:r>
            <a:rPr lang="ru-RU" sz="1600" b="1" dirty="0" smtClean="0"/>
            <a:t>СЦЕНЫ</a:t>
          </a:r>
          <a:endParaRPr lang="ru-RU" sz="1600" b="1" dirty="0"/>
        </a:p>
      </dgm:t>
    </dgm:pt>
    <dgm:pt modelId="{1EF7F5B5-B436-4B3A-911F-BA6C5DC2C3E8}" type="parTrans" cxnId="{EE60471B-8864-4838-86C5-D174A03116AD}">
      <dgm:prSet/>
      <dgm:spPr/>
      <dgm:t>
        <a:bodyPr/>
        <a:lstStyle/>
        <a:p>
          <a:endParaRPr lang="ru-RU"/>
        </a:p>
      </dgm:t>
    </dgm:pt>
    <dgm:pt modelId="{D80501C8-7F44-4295-8A18-D9A27AD3AB4A}" type="sibTrans" cxnId="{EE60471B-8864-4838-86C5-D174A03116AD}">
      <dgm:prSet/>
      <dgm:spPr/>
      <dgm:t>
        <a:bodyPr/>
        <a:lstStyle/>
        <a:p>
          <a:endParaRPr lang="ru-RU"/>
        </a:p>
      </dgm:t>
    </dgm:pt>
    <dgm:pt modelId="{D78D5239-3462-40F8-9762-937ED3C8BB8B}">
      <dgm:prSet phldrT="[Текст]" custT="1"/>
      <dgm:spPr/>
      <dgm:t>
        <a:bodyPr/>
        <a:lstStyle/>
        <a:p>
          <a:r>
            <a:rPr lang="ru-RU" sz="1900" dirty="0" smtClean="0"/>
            <a:t>   </a:t>
          </a:r>
          <a:r>
            <a:rPr lang="ru-RU" sz="1600" b="1" dirty="0" smtClean="0"/>
            <a:t>КАРТИНЫ</a:t>
          </a:r>
          <a:endParaRPr lang="ru-RU" sz="1600" b="1" dirty="0"/>
        </a:p>
      </dgm:t>
    </dgm:pt>
    <dgm:pt modelId="{ED25A1F9-EDFC-4E05-9DC0-017611DFFA93}" type="parTrans" cxnId="{7EFB82D6-80B6-48AC-95D1-58E176DEBA50}">
      <dgm:prSet/>
      <dgm:spPr/>
      <dgm:t>
        <a:bodyPr/>
        <a:lstStyle/>
        <a:p>
          <a:endParaRPr lang="ru-RU"/>
        </a:p>
      </dgm:t>
    </dgm:pt>
    <dgm:pt modelId="{8783E29D-FD61-47A2-B056-BE36E0D66527}" type="sibTrans" cxnId="{7EFB82D6-80B6-48AC-95D1-58E176DEBA50}">
      <dgm:prSet/>
      <dgm:spPr/>
      <dgm:t>
        <a:bodyPr/>
        <a:lstStyle/>
        <a:p>
          <a:endParaRPr lang="ru-RU"/>
        </a:p>
      </dgm:t>
    </dgm:pt>
    <dgm:pt modelId="{131E6758-DED6-4AF7-BF7A-9C0D03CE83F1}">
      <dgm:prSet phldrT="[Текст]" custT="1"/>
      <dgm:spPr/>
      <dgm:t>
        <a:bodyPr/>
        <a:lstStyle/>
        <a:p>
          <a:r>
            <a:rPr lang="ru-RU" sz="1600" b="1" dirty="0" smtClean="0"/>
            <a:t>АКТЫ</a:t>
          </a:r>
          <a:endParaRPr lang="ru-RU" sz="1600" b="1" dirty="0"/>
        </a:p>
      </dgm:t>
    </dgm:pt>
    <dgm:pt modelId="{36208C74-16BD-4169-B528-7EA284817F93}" type="parTrans" cxnId="{20B1FA0E-C562-4DD0-B151-911BD23DE314}">
      <dgm:prSet/>
      <dgm:spPr/>
      <dgm:t>
        <a:bodyPr/>
        <a:lstStyle/>
        <a:p>
          <a:endParaRPr lang="ru-RU"/>
        </a:p>
      </dgm:t>
    </dgm:pt>
    <dgm:pt modelId="{04575294-17CD-4B1B-AC20-9311B7551739}" type="sibTrans" cxnId="{20B1FA0E-C562-4DD0-B151-911BD23DE314}">
      <dgm:prSet/>
      <dgm:spPr/>
      <dgm:t>
        <a:bodyPr/>
        <a:lstStyle/>
        <a:p>
          <a:endParaRPr lang="ru-RU"/>
        </a:p>
      </dgm:t>
    </dgm:pt>
    <dgm:pt modelId="{C9F3AB1B-E686-402B-BD5C-B8E0937A5C6D}">
      <dgm:prSet phldrT="[Текст]" custT="1"/>
      <dgm:spPr/>
      <dgm:t>
        <a:bodyPr/>
        <a:lstStyle/>
        <a:p>
          <a:r>
            <a:rPr lang="ru-RU" sz="1900" dirty="0" smtClean="0"/>
            <a:t> </a:t>
          </a:r>
          <a:r>
            <a:rPr lang="ru-RU" sz="2000" b="1" dirty="0" smtClean="0"/>
            <a:t>СПЕКТАКЛЬ</a:t>
          </a:r>
          <a:endParaRPr lang="ru-RU" sz="2000" b="1" dirty="0"/>
        </a:p>
      </dgm:t>
    </dgm:pt>
    <dgm:pt modelId="{2E5B0B38-3D01-4C4A-822B-1C78CC5F2C55}" type="parTrans" cxnId="{5323A19F-7B46-4198-ADB3-E31BFAF7BB30}">
      <dgm:prSet/>
      <dgm:spPr/>
      <dgm:t>
        <a:bodyPr/>
        <a:lstStyle/>
        <a:p>
          <a:endParaRPr lang="ru-RU"/>
        </a:p>
      </dgm:t>
    </dgm:pt>
    <dgm:pt modelId="{045DF7E0-C623-4952-9BE3-6E36205E19AA}" type="sibTrans" cxnId="{5323A19F-7B46-4198-ADB3-E31BFAF7BB30}">
      <dgm:prSet/>
      <dgm:spPr/>
      <dgm:t>
        <a:bodyPr/>
        <a:lstStyle/>
        <a:p>
          <a:endParaRPr lang="ru-RU"/>
        </a:p>
      </dgm:t>
    </dgm:pt>
    <dgm:pt modelId="{5D34A9E0-287F-4CC7-976A-DE1E93BABA6A}" type="pres">
      <dgm:prSet presAssocID="{F53C5D15-A682-4D22-90D7-B3717D84011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6AEEDF-F09E-4E01-87D3-46B828F55092}" type="pres">
      <dgm:prSet presAssocID="{F53C5D15-A682-4D22-90D7-B3717D840111}" presName="comp1" presStyleCnt="0"/>
      <dgm:spPr/>
    </dgm:pt>
    <dgm:pt modelId="{6BAFE6AC-D557-4311-9015-EA1C7F986FC4}" type="pres">
      <dgm:prSet presAssocID="{F53C5D15-A682-4D22-90D7-B3717D840111}" presName="circle1" presStyleLbl="node1" presStyleIdx="0" presStyleCnt="5" custLinFactNeighborX="2247" custLinFactNeighborY="-2247"/>
      <dgm:spPr/>
      <dgm:t>
        <a:bodyPr/>
        <a:lstStyle/>
        <a:p>
          <a:endParaRPr lang="ru-RU"/>
        </a:p>
      </dgm:t>
    </dgm:pt>
    <dgm:pt modelId="{2846F2E6-C428-4FA3-9864-07C870A8236A}" type="pres">
      <dgm:prSet presAssocID="{F53C5D15-A682-4D22-90D7-B3717D840111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70C76-ABB2-455B-9408-A393C78A5EE9}" type="pres">
      <dgm:prSet presAssocID="{F53C5D15-A682-4D22-90D7-B3717D840111}" presName="comp2" presStyleCnt="0"/>
      <dgm:spPr/>
    </dgm:pt>
    <dgm:pt modelId="{8DEAC712-E8E2-46DD-A6CD-1D98CA482722}" type="pres">
      <dgm:prSet presAssocID="{F53C5D15-A682-4D22-90D7-B3717D840111}" presName="circle2" presStyleLbl="node1" presStyleIdx="1" presStyleCnt="5"/>
      <dgm:spPr/>
      <dgm:t>
        <a:bodyPr/>
        <a:lstStyle/>
        <a:p>
          <a:endParaRPr lang="ru-RU"/>
        </a:p>
      </dgm:t>
    </dgm:pt>
    <dgm:pt modelId="{A37906F5-9BD4-4C11-A18C-CE0A6F93315B}" type="pres">
      <dgm:prSet presAssocID="{F53C5D15-A682-4D22-90D7-B3717D840111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F540C-0E6E-4CFE-9153-ACE8A3506DB5}" type="pres">
      <dgm:prSet presAssocID="{F53C5D15-A682-4D22-90D7-B3717D840111}" presName="comp3" presStyleCnt="0"/>
      <dgm:spPr/>
    </dgm:pt>
    <dgm:pt modelId="{B0FB8549-8E9F-46F6-90D2-BCAE8340F47C}" type="pres">
      <dgm:prSet presAssocID="{F53C5D15-A682-4D22-90D7-B3717D840111}" presName="circle3" presStyleLbl="node1" presStyleIdx="2" presStyleCnt="5"/>
      <dgm:spPr/>
      <dgm:t>
        <a:bodyPr/>
        <a:lstStyle/>
        <a:p>
          <a:endParaRPr lang="ru-RU"/>
        </a:p>
      </dgm:t>
    </dgm:pt>
    <dgm:pt modelId="{03E72F53-9948-415A-BE4D-0911C1C7E44D}" type="pres">
      <dgm:prSet presAssocID="{F53C5D15-A682-4D22-90D7-B3717D840111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085F9-3027-4A04-8E6D-4E11AEF808DD}" type="pres">
      <dgm:prSet presAssocID="{F53C5D15-A682-4D22-90D7-B3717D840111}" presName="comp4" presStyleCnt="0"/>
      <dgm:spPr/>
    </dgm:pt>
    <dgm:pt modelId="{3B7C5F17-2844-454C-A470-71E838DD9F79}" type="pres">
      <dgm:prSet presAssocID="{F53C5D15-A682-4D22-90D7-B3717D840111}" presName="circle4" presStyleLbl="node1" presStyleIdx="3" presStyleCnt="5" custLinFactNeighborX="1660" custLinFactNeighborY="1367"/>
      <dgm:spPr/>
      <dgm:t>
        <a:bodyPr/>
        <a:lstStyle/>
        <a:p>
          <a:endParaRPr lang="ru-RU"/>
        </a:p>
      </dgm:t>
    </dgm:pt>
    <dgm:pt modelId="{069F89B5-5D30-4A04-9FAB-4779F36363D9}" type="pres">
      <dgm:prSet presAssocID="{F53C5D15-A682-4D22-90D7-B3717D840111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610F1-E862-42D7-A840-3F7710EA9915}" type="pres">
      <dgm:prSet presAssocID="{F53C5D15-A682-4D22-90D7-B3717D840111}" presName="comp5" presStyleCnt="0"/>
      <dgm:spPr/>
    </dgm:pt>
    <dgm:pt modelId="{AE39C25B-EDBD-43C3-8F3B-7D280F0D8321}" type="pres">
      <dgm:prSet presAssocID="{F53C5D15-A682-4D22-90D7-B3717D840111}" presName="circle5" presStyleLbl="node1" presStyleIdx="4" presStyleCnt="5" custLinFactNeighborX="1660" custLinFactNeighborY="1367"/>
      <dgm:spPr/>
      <dgm:t>
        <a:bodyPr/>
        <a:lstStyle/>
        <a:p>
          <a:endParaRPr lang="ru-RU"/>
        </a:p>
      </dgm:t>
    </dgm:pt>
    <dgm:pt modelId="{84247F19-F8E2-4638-990F-52A94DF50087}" type="pres">
      <dgm:prSet presAssocID="{F53C5D15-A682-4D22-90D7-B3717D840111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3A19F-7B46-4198-ADB3-E31BFAF7BB30}" srcId="{F53C5D15-A682-4D22-90D7-B3717D840111}" destId="{C9F3AB1B-E686-402B-BD5C-B8E0937A5C6D}" srcOrd="4" destOrd="0" parTransId="{2E5B0B38-3D01-4C4A-822B-1C78CC5F2C55}" sibTransId="{045DF7E0-C623-4952-9BE3-6E36205E19AA}"/>
    <dgm:cxn modelId="{C70B5D6A-52A7-401E-ABEF-E241F890E87E}" type="presOf" srcId="{C9F3AB1B-E686-402B-BD5C-B8E0937A5C6D}" destId="{84247F19-F8E2-4638-990F-52A94DF50087}" srcOrd="1" destOrd="0" presId="urn:microsoft.com/office/officeart/2005/8/layout/venn2"/>
    <dgm:cxn modelId="{20615833-D753-46AF-9FBA-B69A32D017E8}" srcId="{F53C5D15-A682-4D22-90D7-B3717D840111}" destId="{641364AF-ECF7-47A8-9730-1C3D21773170}" srcOrd="0" destOrd="0" parTransId="{96BB5A41-5418-4728-AA22-F7E7F5417C00}" sibTransId="{72E0ADAE-B122-4ABE-ACEB-C274BA39CE6E}"/>
    <dgm:cxn modelId="{0C28D7CA-AE3B-4AFE-A0E8-BD19611156F2}" type="presOf" srcId="{F53C5D15-A682-4D22-90D7-B3717D840111}" destId="{5D34A9E0-287F-4CC7-976A-DE1E93BABA6A}" srcOrd="0" destOrd="0" presId="urn:microsoft.com/office/officeart/2005/8/layout/venn2"/>
    <dgm:cxn modelId="{20B1FA0E-C562-4DD0-B151-911BD23DE314}" srcId="{F53C5D15-A682-4D22-90D7-B3717D840111}" destId="{131E6758-DED6-4AF7-BF7A-9C0D03CE83F1}" srcOrd="3" destOrd="0" parTransId="{36208C74-16BD-4169-B528-7EA284817F93}" sibTransId="{04575294-17CD-4B1B-AC20-9311B7551739}"/>
    <dgm:cxn modelId="{050D3490-670E-4F1C-BF16-96C4FD0163D5}" type="presOf" srcId="{C9F3AB1B-E686-402B-BD5C-B8E0937A5C6D}" destId="{AE39C25B-EDBD-43C3-8F3B-7D280F0D8321}" srcOrd="0" destOrd="0" presId="urn:microsoft.com/office/officeart/2005/8/layout/venn2"/>
    <dgm:cxn modelId="{6A3CC03B-D02D-4C3F-A90E-426DC52FBED4}" type="presOf" srcId="{131E6758-DED6-4AF7-BF7A-9C0D03CE83F1}" destId="{069F89B5-5D30-4A04-9FAB-4779F36363D9}" srcOrd="1" destOrd="0" presId="urn:microsoft.com/office/officeart/2005/8/layout/venn2"/>
    <dgm:cxn modelId="{3C15E967-9D2D-4657-A990-F0FD36701249}" type="presOf" srcId="{641364AF-ECF7-47A8-9730-1C3D21773170}" destId="{6BAFE6AC-D557-4311-9015-EA1C7F986FC4}" srcOrd="0" destOrd="0" presId="urn:microsoft.com/office/officeart/2005/8/layout/venn2"/>
    <dgm:cxn modelId="{8E9CD76B-55AD-49A4-99AE-A9E14703B5AB}" type="presOf" srcId="{131E6758-DED6-4AF7-BF7A-9C0D03CE83F1}" destId="{3B7C5F17-2844-454C-A470-71E838DD9F79}" srcOrd="0" destOrd="0" presId="urn:microsoft.com/office/officeart/2005/8/layout/venn2"/>
    <dgm:cxn modelId="{338CC330-E8EE-4905-A836-79F8AFA4C7A2}" type="presOf" srcId="{023E0847-503B-4ECE-B939-8CE144544B85}" destId="{A37906F5-9BD4-4C11-A18C-CE0A6F93315B}" srcOrd="1" destOrd="0" presId="urn:microsoft.com/office/officeart/2005/8/layout/venn2"/>
    <dgm:cxn modelId="{CD13AB2B-0CEB-4DC4-802C-57193196442D}" type="presOf" srcId="{D78D5239-3462-40F8-9762-937ED3C8BB8B}" destId="{B0FB8549-8E9F-46F6-90D2-BCAE8340F47C}" srcOrd="0" destOrd="0" presId="urn:microsoft.com/office/officeart/2005/8/layout/venn2"/>
    <dgm:cxn modelId="{BCC08582-B32E-4C67-B0A6-FCBA97D6127B}" type="presOf" srcId="{023E0847-503B-4ECE-B939-8CE144544B85}" destId="{8DEAC712-E8E2-46DD-A6CD-1D98CA482722}" srcOrd="0" destOrd="0" presId="urn:microsoft.com/office/officeart/2005/8/layout/venn2"/>
    <dgm:cxn modelId="{F3999399-F39B-496B-9DD3-CA3E1CD3CDBE}" type="presOf" srcId="{641364AF-ECF7-47A8-9730-1C3D21773170}" destId="{2846F2E6-C428-4FA3-9864-07C870A8236A}" srcOrd="1" destOrd="0" presId="urn:microsoft.com/office/officeart/2005/8/layout/venn2"/>
    <dgm:cxn modelId="{7EFB82D6-80B6-48AC-95D1-58E176DEBA50}" srcId="{F53C5D15-A682-4D22-90D7-B3717D840111}" destId="{D78D5239-3462-40F8-9762-937ED3C8BB8B}" srcOrd="2" destOrd="0" parTransId="{ED25A1F9-EDFC-4E05-9DC0-017611DFFA93}" sibTransId="{8783E29D-FD61-47A2-B056-BE36E0D66527}"/>
    <dgm:cxn modelId="{EE60471B-8864-4838-86C5-D174A03116AD}" srcId="{F53C5D15-A682-4D22-90D7-B3717D840111}" destId="{023E0847-503B-4ECE-B939-8CE144544B85}" srcOrd="1" destOrd="0" parTransId="{1EF7F5B5-B436-4B3A-911F-BA6C5DC2C3E8}" sibTransId="{D80501C8-7F44-4295-8A18-D9A27AD3AB4A}"/>
    <dgm:cxn modelId="{AC2A868E-006B-457A-821B-467B21637260}" type="presOf" srcId="{D78D5239-3462-40F8-9762-937ED3C8BB8B}" destId="{03E72F53-9948-415A-BE4D-0911C1C7E44D}" srcOrd="1" destOrd="0" presId="urn:microsoft.com/office/officeart/2005/8/layout/venn2"/>
    <dgm:cxn modelId="{0A36D12C-74E4-47D2-890C-B8B016EB30BC}" type="presParOf" srcId="{5D34A9E0-287F-4CC7-976A-DE1E93BABA6A}" destId="{6F6AEEDF-F09E-4E01-87D3-46B828F55092}" srcOrd="0" destOrd="0" presId="urn:microsoft.com/office/officeart/2005/8/layout/venn2"/>
    <dgm:cxn modelId="{AA16AB3F-3F43-4C08-8C8B-625BFB1C70A7}" type="presParOf" srcId="{6F6AEEDF-F09E-4E01-87D3-46B828F55092}" destId="{6BAFE6AC-D557-4311-9015-EA1C7F986FC4}" srcOrd="0" destOrd="0" presId="urn:microsoft.com/office/officeart/2005/8/layout/venn2"/>
    <dgm:cxn modelId="{A6757B73-635D-43E4-A3C6-DE2FA794EF06}" type="presParOf" srcId="{6F6AEEDF-F09E-4E01-87D3-46B828F55092}" destId="{2846F2E6-C428-4FA3-9864-07C870A8236A}" srcOrd="1" destOrd="0" presId="urn:microsoft.com/office/officeart/2005/8/layout/venn2"/>
    <dgm:cxn modelId="{6BCB53D5-D90D-4592-A80A-9F2EBC91202B}" type="presParOf" srcId="{5D34A9E0-287F-4CC7-976A-DE1E93BABA6A}" destId="{B0D70C76-ABB2-455B-9408-A393C78A5EE9}" srcOrd="1" destOrd="0" presId="urn:microsoft.com/office/officeart/2005/8/layout/venn2"/>
    <dgm:cxn modelId="{E3B8F833-2849-4054-9E15-9E49355E4082}" type="presParOf" srcId="{B0D70C76-ABB2-455B-9408-A393C78A5EE9}" destId="{8DEAC712-E8E2-46DD-A6CD-1D98CA482722}" srcOrd="0" destOrd="0" presId="urn:microsoft.com/office/officeart/2005/8/layout/venn2"/>
    <dgm:cxn modelId="{6B399233-F152-4AE0-A2C3-E87CD03E54D1}" type="presParOf" srcId="{B0D70C76-ABB2-455B-9408-A393C78A5EE9}" destId="{A37906F5-9BD4-4C11-A18C-CE0A6F93315B}" srcOrd="1" destOrd="0" presId="urn:microsoft.com/office/officeart/2005/8/layout/venn2"/>
    <dgm:cxn modelId="{00814F05-9914-4FED-8D7C-D129B7815463}" type="presParOf" srcId="{5D34A9E0-287F-4CC7-976A-DE1E93BABA6A}" destId="{4D6F540C-0E6E-4CFE-9153-ACE8A3506DB5}" srcOrd="2" destOrd="0" presId="urn:microsoft.com/office/officeart/2005/8/layout/venn2"/>
    <dgm:cxn modelId="{9B07077A-D274-461A-98DB-A12F42A97512}" type="presParOf" srcId="{4D6F540C-0E6E-4CFE-9153-ACE8A3506DB5}" destId="{B0FB8549-8E9F-46F6-90D2-BCAE8340F47C}" srcOrd="0" destOrd="0" presId="urn:microsoft.com/office/officeart/2005/8/layout/venn2"/>
    <dgm:cxn modelId="{0AC7AE78-4603-4DFE-8A50-BA56CC136D93}" type="presParOf" srcId="{4D6F540C-0E6E-4CFE-9153-ACE8A3506DB5}" destId="{03E72F53-9948-415A-BE4D-0911C1C7E44D}" srcOrd="1" destOrd="0" presId="urn:microsoft.com/office/officeart/2005/8/layout/venn2"/>
    <dgm:cxn modelId="{24182828-E0F1-48D2-8226-E7C65D15F2BB}" type="presParOf" srcId="{5D34A9E0-287F-4CC7-976A-DE1E93BABA6A}" destId="{B76085F9-3027-4A04-8E6D-4E11AEF808DD}" srcOrd="3" destOrd="0" presId="urn:microsoft.com/office/officeart/2005/8/layout/venn2"/>
    <dgm:cxn modelId="{A2F1C171-B904-4BD2-8C1E-50B20960B71D}" type="presParOf" srcId="{B76085F9-3027-4A04-8E6D-4E11AEF808DD}" destId="{3B7C5F17-2844-454C-A470-71E838DD9F79}" srcOrd="0" destOrd="0" presId="urn:microsoft.com/office/officeart/2005/8/layout/venn2"/>
    <dgm:cxn modelId="{635143C8-88D0-4F24-9ECD-0783F2675B5D}" type="presParOf" srcId="{B76085F9-3027-4A04-8E6D-4E11AEF808DD}" destId="{069F89B5-5D30-4A04-9FAB-4779F36363D9}" srcOrd="1" destOrd="0" presId="urn:microsoft.com/office/officeart/2005/8/layout/venn2"/>
    <dgm:cxn modelId="{45BF3B6D-B9FC-4F66-A5E7-DE08BE749454}" type="presParOf" srcId="{5D34A9E0-287F-4CC7-976A-DE1E93BABA6A}" destId="{C99610F1-E862-42D7-A840-3F7710EA9915}" srcOrd="4" destOrd="0" presId="urn:microsoft.com/office/officeart/2005/8/layout/venn2"/>
    <dgm:cxn modelId="{6EABBEF9-DE13-4E40-B588-71C6AAD88C33}" type="presParOf" srcId="{C99610F1-E862-42D7-A840-3F7710EA9915}" destId="{AE39C25B-EDBD-43C3-8F3B-7D280F0D8321}" srcOrd="0" destOrd="0" presId="urn:microsoft.com/office/officeart/2005/8/layout/venn2"/>
    <dgm:cxn modelId="{C7E6B775-57A5-4B6B-9E6E-692170C00284}" type="presParOf" srcId="{C99610F1-E862-42D7-A840-3F7710EA9915}" destId="{84247F19-F8E2-4638-990F-52A94DF5008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D9E319-FC8A-4CF9-86B2-E1A8F7A729FD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577218-3AF5-4EAD-BA56-4BD6CF089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94A7-5F6F-4D03-9983-B61D2776150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8E17-B8C0-44D9-8B6D-628E280F3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7089-DF02-457C-A407-95194EF6D5CE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1E07-B4A7-42CC-8559-BFC23350C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5BF6-DA4D-4793-B33D-BDA0137A7F7D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A897-FBF6-4F71-9239-C143D62ED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2C25-A567-4EC6-B5D2-908E35DA8AA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26C5-B46B-4040-B67F-846CF828C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12F7-A743-498E-8742-21B31590E66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BD4F-7FFF-46DD-95B7-D5C588D6D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A7C1-4482-42C3-811D-74F676B1AE6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EC64-B70B-4972-B6EB-1C828F42F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24235-837A-4F34-88E3-BA75297EAAE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9CDA2-1187-4976-A18E-4F8BFD9B1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38AE-4994-4F05-AE64-0EAA2182614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044F-3FC8-4DC1-89B6-0B5D2FD27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1A1D-A575-43CF-BA10-A45D264EC3A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C5BE-480D-4A87-9884-154EAC832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2B6D-F9B8-4AA8-8C5F-1CF2AEDB2AF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AADA-DF5E-4483-A614-96D32335C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7BCC-762D-4C31-B58D-EC3C8A31E62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AFF7-2D49-44FA-BFFA-A1C2D3CBC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C5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AFC5E-7DB7-4A78-9715-C2EC3B61019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1776A3-C3D6-4D85-909B-2613A58D5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85838"/>
          </a:xfrm>
        </p:spPr>
        <p:txBody>
          <a:bodyPr/>
          <a:lstStyle/>
          <a:p>
            <a:r>
              <a:rPr lang="ru-RU" sz="6000" b="0" smtClean="0">
                <a:solidFill>
                  <a:srgbClr val="316DC5"/>
                </a:solidFill>
              </a:rPr>
              <a:t>          </a:t>
            </a:r>
            <a:br>
              <a:rPr lang="ru-RU" sz="6000" b="0" smtClean="0">
                <a:solidFill>
                  <a:srgbClr val="316DC5"/>
                </a:solidFill>
              </a:rPr>
            </a:br>
            <a:r>
              <a:rPr lang="ru-RU" sz="6000" b="0" smtClean="0">
                <a:solidFill>
                  <a:srgbClr val="316DC5"/>
                </a:solidFill>
              </a:rPr>
              <a:t/>
            </a:r>
            <a:br>
              <a:rPr lang="ru-RU" sz="6000" b="0" smtClean="0">
                <a:solidFill>
                  <a:srgbClr val="316DC5"/>
                </a:solidFill>
              </a:rPr>
            </a:br>
            <a:r>
              <a:rPr lang="ru-RU" sz="6000" b="0" smtClean="0">
                <a:solidFill>
                  <a:srgbClr val="316DC5"/>
                </a:solidFill>
              </a:rPr>
              <a:t/>
            </a:r>
            <a:br>
              <a:rPr lang="ru-RU" sz="6000" b="0" smtClean="0">
                <a:solidFill>
                  <a:srgbClr val="316DC5"/>
                </a:solidFill>
              </a:rPr>
            </a:br>
            <a:r>
              <a:rPr lang="ru-RU" sz="6000" b="0" smtClean="0">
                <a:solidFill>
                  <a:srgbClr val="316DC5"/>
                </a:solidFill>
              </a:rPr>
              <a:t/>
            </a:r>
            <a:br>
              <a:rPr lang="ru-RU" sz="6000" b="0" smtClean="0">
                <a:solidFill>
                  <a:srgbClr val="316DC5"/>
                </a:solidFill>
              </a:rPr>
            </a:br>
            <a:r>
              <a:rPr lang="ru-RU" sz="6000" b="0" smtClean="0">
                <a:solidFill>
                  <a:srgbClr val="316DC5"/>
                </a:solidFill>
              </a:rPr>
              <a:t>        </a:t>
            </a:r>
            <a:r>
              <a:rPr lang="ru-RU" sz="8000" b="0" smtClean="0">
                <a:solidFill>
                  <a:srgbClr val="316DC5"/>
                </a:solidFill>
              </a:rPr>
              <a:t>БАЛЕТ</a:t>
            </a: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3832225" y="5929313"/>
            <a:ext cx="1454150" cy="428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" name="Рисунок 9" descr="сканирование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420688"/>
            <a:ext cx="9156700" cy="380365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сканирование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50"/>
            <a:ext cx="75946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85750" y="5715000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    ПАНТОМИМА –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ЭТО  НЕМАЯ  ИГРА  АКТЕРОВ.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сканирование0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14313"/>
            <a:ext cx="43021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142875" y="5000625"/>
            <a:ext cx="4357688" cy="785813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</a:rPr>
              <a:t>Э.ДЕГА. ТАНЦЕВАЛЬНЫЙ КЛАСС</a:t>
            </a:r>
            <a:r>
              <a:rPr lang="ru-RU" sz="180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7650" name="Содержимое 6" descr="сканирование00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71500"/>
            <a:ext cx="3922713" cy="4525963"/>
          </a:xfrm>
        </p:spPr>
      </p:pic>
      <p:pic>
        <p:nvPicPr>
          <p:cNvPr id="27651" name="Содержимое 7" descr="сканирование00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571500"/>
            <a:ext cx="3721100" cy="4525963"/>
          </a:xfrm>
        </p:spPr>
      </p:pic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4786313" y="5214938"/>
            <a:ext cx="435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Э . ДЕГА . ТРИ ТАНЦОВЩИЦЫ </a:t>
            </a:r>
          </a:p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В РЕПЕТИЦИОННОМ ЗАЛЕ.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 descr="сканирование0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980728"/>
            <a:ext cx="35782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5" descr="сканирование0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051" y="980728"/>
            <a:ext cx="34639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 descr="сканирование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71500"/>
            <a:ext cx="48387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428625" y="142875"/>
            <a:ext cx="3429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СЛОВО   «ПУАНТ»  ПО-ФРАНЦУЗСКИ ОЗНАЧАЕТ  ОСТРИЕ ИЛИ  ТОЧКУ.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00063" y="5857875"/>
            <a:ext cx="8229600" cy="1000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КЛАССИЧЕСКИЙ ТАНЕЦ</a:t>
            </a:r>
          </a:p>
        </p:txBody>
      </p:sp>
      <p:pic>
        <p:nvPicPr>
          <p:cNvPr id="32770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42875"/>
            <a:ext cx="6126162" cy="5724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сканирование0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14313"/>
            <a:ext cx="40894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 descr="сканирование0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39290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3" descr="сканирование0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313"/>
            <a:ext cx="383222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-285750" y="714375"/>
            <a:ext cx="6215063" cy="85725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ХАРАКТЕРНЫЙ ТАНЕЦ</a:t>
            </a:r>
          </a:p>
        </p:txBody>
      </p:sp>
      <p:pic>
        <p:nvPicPr>
          <p:cNvPr id="34818" name="Содержимое 4" descr="сканирование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589335"/>
            <a:ext cx="5467350" cy="3956050"/>
          </a:xfrm>
        </p:spPr>
      </p:pic>
      <p:pic>
        <p:nvPicPr>
          <p:cNvPr id="34819" name="Содержимое 5" descr="сканирование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2160" y="714375"/>
            <a:ext cx="2805113" cy="4525962"/>
          </a:xfrm>
        </p:spPr>
      </p:pic>
      <p:sp>
        <p:nvSpPr>
          <p:cNvPr id="2" name="TextBox 1"/>
          <p:cNvSpPr txBox="1"/>
          <p:nvPr/>
        </p:nvSpPr>
        <p:spPr>
          <a:xfrm>
            <a:off x="6516216" y="5240337"/>
            <a:ext cx="215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Модерн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472487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СОЛЬНЫЕ И АНСАМБЛЕВЫЕ НОМЕРА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>
          <a:xfrm>
            <a:off x="571500" y="6143625"/>
            <a:ext cx="4040188" cy="5715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b="0" smtClean="0">
                <a:solidFill>
                  <a:schemeClr val="bg1"/>
                </a:solidFill>
              </a:rPr>
              <a:t>ВАРИАЦИЯ</a:t>
            </a:r>
          </a:p>
        </p:txBody>
      </p:sp>
      <p:pic>
        <p:nvPicPr>
          <p:cNvPr id="37891" name="Содержимое 6" descr="сканирование00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41363" y="1285875"/>
            <a:ext cx="3482975" cy="48577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5" y="6286500"/>
            <a:ext cx="4041775" cy="4286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0" dirty="0" smtClean="0">
                <a:solidFill>
                  <a:schemeClr val="bg1"/>
                </a:solidFill>
              </a:rPr>
              <a:t>ПА-ДЕ-ДЕ   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7893" name="Содержимое 7" descr="сканирование000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89525" y="1285875"/>
            <a:ext cx="3149600" cy="4857750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885825"/>
            <a:ext cx="4000500" cy="4643438"/>
          </a:xfrm>
        </p:spPr>
        <p:txBody>
          <a:bodyPr/>
          <a:lstStyle/>
          <a:p>
            <a:r>
              <a:rPr lang="ru-RU" sz="6000" b="0" dirty="0" smtClean="0">
                <a:solidFill>
                  <a:schemeClr val="bg1"/>
                </a:solidFill>
              </a:rPr>
              <a:t>БАЛЕТ</a:t>
            </a:r>
            <a:r>
              <a:rPr lang="ru-RU" sz="3600" b="0" dirty="0" smtClean="0">
                <a:solidFill>
                  <a:schemeClr val="bg1"/>
                </a:solidFill>
              </a:rPr>
              <a:t>- ЭТО МУЗЫКАЛЬНЫЙ СПЕКТАКЛЬ , </a:t>
            </a:r>
            <a:br>
              <a:rPr lang="ru-RU" sz="3600" b="0" dirty="0" smtClean="0">
                <a:solidFill>
                  <a:schemeClr val="bg1"/>
                </a:solidFill>
              </a:rPr>
            </a:br>
            <a:r>
              <a:rPr lang="ru-RU" sz="3600" b="0" dirty="0" smtClean="0">
                <a:solidFill>
                  <a:schemeClr val="bg1"/>
                </a:solidFill>
              </a:rPr>
              <a:t>В КОТОРОМ ГЛАВНЫМ ВЫРАЗИТЕЛЬНЫМ СРЕДСТВОМ ЯВЛЯЕТСЯ ТАНЕЦ</a:t>
            </a:r>
            <a:r>
              <a:rPr lang="en-US" sz="3600" b="0" dirty="0" smtClean="0">
                <a:solidFill>
                  <a:schemeClr val="bg1"/>
                </a:solidFill>
              </a:rPr>
              <a:t> (</a:t>
            </a:r>
            <a:r>
              <a:rPr lang="ru-RU" sz="3600" b="0" dirty="0" smtClean="0">
                <a:solidFill>
                  <a:schemeClr val="bg1"/>
                </a:solidFill>
              </a:rPr>
              <a:t>хореография) И </a:t>
            </a:r>
            <a:br>
              <a:rPr lang="ru-RU" sz="3600" b="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МУЗЫКА</a:t>
            </a:r>
            <a:endParaRPr lang="ru-RU" sz="3600" b="0" dirty="0" smtClean="0">
              <a:solidFill>
                <a:schemeClr val="bg1"/>
              </a:solidFill>
            </a:endParaRPr>
          </a:p>
        </p:txBody>
      </p:sp>
      <p:sp>
        <p:nvSpPr>
          <p:cNvPr id="1536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35413" y="285750"/>
            <a:ext cx="5208587" cy="600075"/>
          </a:xfrm>
        </p:spPr>
        <p:txBody>
          <a:bodyPr/>
          <a:lstStyle/>
          <a:p>
            <a:r>
              <a:rPr lang="ru-RU" sz="6000" smtClean="0">
                <a:solidFill>
                  <a:schemeClr val="bg1"/>
                </a:solidFill>
              </a:rPr>
              <a:t>                      </a:t>
            </a:r>
          </a:p>
        </p:txBody>
      </p:sp>
      <p:pic>
        <p:nvPicPr>
          <p:cNvPr id="15364" name="Рисунок 21" descr="сканирование0004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70475" y="285750"/>
            <a:ext cx="4073525" cy="630396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ПА - ДЕ - ТРУА</a:t>
            </a:r>
          </a:p>
        </p:txBody>
      </p:sp>
      <p:pic>
        <p:nvPicPr>
          <p:cNvPr id="3891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42875"/>
            <a:ext cx="5702300" cy="5929313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ПА - ДЕ - КАТР</a:t>
            </a:r>
          </a:p>
        </p:txBody>
      </p:sp>
      <p:pic>
        <p:nvPicPr>
          <p:cNvPr id="39938" name="Содержимое 3" descr="сканирование00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42875"/>
            <a:ext cx="6257925" cy="57705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АНСАМБЛЕВЫЕ НОМЕРА</a:t>
            </a:r>
          </a:p>
        </p:txBody>
      </p:sp>
      <p:pic>
        <p:nvPicPr>
          <p:cNvPr id="40962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928688"/>
            <a:ext cx="7929562" cy="574198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КОРДЕБАЛЕТ</a:t>
            </a:r>
          </a:p>
        </p:txBody>
      </p:sp>
      <p:pic>
        <p:nvPicPr>
          <p:cNvPr id="41986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1050" y="1600200"/>
            <a:ext cx="7581900" cy="4525963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КОРДЕБАЛЕТ</a:t>
            </a:r>
          </a:p>
        </p:txBody>
      </p:sp>
      <p:pic>
        <p:nvPicPr>
          <p:cNvPr id="43010" name="Содержимое 3" descr="сканирование00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7913" y="1600200"/>
            <a:ext cx="6988175" cy="4525963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857224" y="1000108"/>
          <a:ext cx="728667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4" name="TextBox 8"/>
          <p:cNvSpPr txBox="1">
            <a:spLocks noChangeArrowheads="1"/>
          </p:cNvSpPr>
          <p:nvPr/>
        </p:nvSpPr>
        <p:spPr bwMode="auto">
          <a:xfrm>
            <a:off x="1785938" y="142875"/>
            <a:ext cx="5572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СТРОЕНИЕ  БАЛЕТА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3357563" cy="5286375"/>
          </a:xfrm>
        </p:spPr>
        <p:txBody>
          <a:bodyPr/>
          <a:lstStyle/>
          <a:p>
            <a:pPr>
              <a:lnSpc>
                <a:spcPct val="200000"/>
              </a:lnSpc>
              <a:tabLst>
                <a:tab pos="1701800" algn="l"/>
              </a:tabLst>
            </a:pPr>
            <a:r>
              <a:rPr lang="ru-RU" sz="1600" smtClean="0">
                <a:solidFill>
                  <a:schemeClr val="bg1"/>
                </a:solidFill>
              </a:rPr>
              <a:t>В БАЛЕТЕ ЕСТЬ САМОСТОЯТЕЛЬНЫЕ ОРКЕСТРОВЫЕ НОМЕРА  : УВЕРТЮРА И МУЗЫКАЛЬНЫЕ АНТРАКТЫ.    </a:t>
            </a:r>
            <a:br>
              <a:rPr lang="ru-RU" sz="16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bg1"/>
                </a:solidFill>
              </a:rPr>
              <a:t>   	          </a:t>
            </a:r>
            <a:br>
              <a:rPr lang="ru-RU" sz="16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bg1"/>
                </a:solidFill>
              </a:rPr>
              <a:t>БАЛЕТ МОЖЕТ НАЧИНАТЬСЯ </a:t>
            </a:r>
            <a:br>
              <a:rPr lang="ru-RU" sz="16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bg1"/>
                </a:solidFill>
              </a:rPr>
              <a:t>С ПРОЛОГА  (ВСТУПИТЕЛЬНОЙ КАРТИНЫ) И ЗАКАНЧИВАТЬСЯ ЭПИЛОГОМ (ЗАКЛЮЧИТЕЛЬНОЙ КАРТИНОЙ).</a:t>
            </a:r>
          </a:p>
        </p:txBody>
      </p:sp>
      <p:pic>
        <p:nvPicPr>
          <p:cNvPr id="45058" name="Содержимое 5" descr="сканирование00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2875"/>
            <a:ext cx="4138613" cy="6462713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75"/>
            <a:ext cx="88582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АПОФЕОЗ – </a:t>
            </a:r>
            <a:r>
              <a:rPr lang="ru-RU" sz="2700" dirty="0" smtClean="0">
                <a:solidFill>
                  <a:schemeClr val="bg1"/>
                </a:solidFill>
              </a:rPr>
              <a:t>ПОСЛЕДНЯЯ   СЦЕНА  БАЛЕТА  ,  В КОТОРОЙ УЧАСТВУЮТ  ВСЕ  ИСПОЛНИТЕЛИ .       </a:t>
            </a:r>
            <a:endParaRPr lang="ru-RU" sz="2700" dirty="0"/>
          </a:p>
        </p:txBody>
      </p:sp>
      <p:pic>
        <p:nvPicPr>
          <p:cNvPr id="46082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"/>
            <a:ext cx="8515350" cy="51054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57238"/>
            <a:ext cx="505090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Жан Батиста </a:t>
            </a:r>
            <a:r>
              <a:rPr lang="ru-RU" dirty="0" err="1" smtClean="0">
                <a:solidFill>
                  <a:srgbClr val="FFFF00"/>
                </a:solidFill>
              </a:rPr>
              <a:t>Люлли</a:t>
            </a:r>
            <a:r>
              <a:rPr lang="ru-RU" dirty="0" smtClean="0">
                <a:solidFill>
                  <a:srgbClr val="FFFF00"/>
                </a:solidFill>
              </a:rPr>
              <a:t> – автор первых балетов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386" name="Содержимое 4" descr="сканирование000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45150" y="214313"/>
            <a:ext cx="3498850" cy="3429000"/>
          </a:xfrm>
        </p:spPr>
      </p:pic>
      <p:pic>
        <p:nvPicPr>
          <p:cNvPr id="16387" name="Содержимое 5" descr="сканирование0013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6819" y="2757488"/>
            <a:ext cx="4300138" cy="3287266"/>
          </a:xfrm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42875" y="2357438"/>
            <a:ext cx="464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АБРАХАМ БОСС. КОРОЛЕВСКИЙ БАЛ.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286375" y="3714750"/>
            <a:ext cx="3857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ДЖОВАННИ  ДОМЕНИКО ТЬЕПОЛО.                      КАРНАВАЛЬНАЯ    СЦЕНА.     ФРАГМЕНТ.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785813" y="5429250"/>
            <a:ext cx="7572375" cy="1214438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СОДЕРЖАНИЕ   БАЛЕТНОГО  СПЕКТАКЛЯ   РАСКРЫВАЕТСЯ  ПРИ  ПОМОЩИ  МУЗЫКИ ,  ДЕКОРАТИВНОЙ  ЖИВОПИСИ И    ХОРЕОГРАФИИ .</a:t>
            </a:r>
          </a:p>
        </p:txBody>
      </p:sp>
      <p:pic>
        <p:nvPicPr>
          <p:cNvPr id="17410" name="Содержимое 4" descr="сканирование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88925"/>
            <a:ext cx="7554912" cy="5141913"/>
          </a:xfrm>
        </p:spPr>
      </p:pic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67175" cy="5840413"/>
          </a:xfrm>
        </p:spPr>
        <p:txBody>
          <a:bodyPr/>
          <a:lstStyle/>
          <a:p>
            <a:r>
              <a:rPr lang="ru-RU" smtClean="0"/>
              <a:t>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42852"/>
          <a:ext cx="8786874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3214688" cy="3214688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ДЕКОРАЦИЯ –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ЭТО   ОФОРМЛЕНИЕ СЦЕНЫ И СПЕКТАКЛЯ , ОБЩИЙ ВИД МЕСТА ДЕЙСТВИЯ.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9458" name="Содержимое 6" descr="сканирование0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142875"/>
            <a:ext cx="4929188" cy="2943225"/>
          </a:xfrm>
        </p:spPr>
      </p:pic>
      <p:pic>
        <p:nvPicPr>
          <p:cNvPr id="19459" name="Содержимое 7" descr="сканирование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50" y="3429000"/>
            <a:ext cx="4929188" cy="3016250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714750" y="3000375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ХУДОЖНИК В.ХОДАСЕВИЧ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857625" y="6357938"/>
            <a:ext cx="492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ХУДОЖНИК М.А.ШИШКОВ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сканирование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39417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 descr="сканирование0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"/>
            <a:ext cx="4421188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42875" y="5929313"/>
            <a:ext cx="407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АНТУАН ПЭН. «БАРБАРИНА КАМПАНИНИ» .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XVIII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ВЕК.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357688" y="5929313"/>
            <a:ext cx="450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ЭДГАР ДЕГА. «ТАНЦОВЩИЦА С БУКЕТОМ  ЦВЕТОВ» .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XIX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ВЕК.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4" descr="сканирование000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6016" y="332656"/>
            <a:ext cx="3638550" cy="5840413"/>
          </a:xfrm>
        </p:spPr>
      </p:pic>
      <p:sp>
        <p:nvSpPr>
          <p:cNvPr id="2355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14313"/>
            <a:ext cx="4139952" cy="4357687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«ТАНЕЦ , ИЗОБРАЖАЮЩИЙ МЕЛОДИЮ , ЯВЛЯЕТСЯ ЭХОМ , ПОВТОРЯЮЩИМ ТО , ЧТО ГОВОРИТ МУЗЫКА.»              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ЖАН ЖОРЖ  НОВЕРР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571500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ПАНТОМИМА</a:t>
            </a:r>
          </a:p>
        </p:txBody>
      </p:sp>
      <p:pic>
        <p:nvPicPr>
          <p:cNvPr id="24578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286750" cy="57499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197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                      БАЛЕТ</vt:lpstr>
      <vt:lpstr>БАЛЕТ- ЭТО МУЗЫКАЛЬНЫЙ СПЕКТАКЛЬ ,  В КОТОРОМ ГЛАВНЫМ ВЫРАЗИТЕЛЬНЫМ СРЕДСТВОМ ЯВЛЯЕТСЯ ТАНЕЦ (хореография) И  МУЗЫКА</vt:lpstr>
      <vt:lpstr>Жан Батиста Люлли – автор первых балетов</vt:lpstr>
      <vt:lpstr>СОДЕРЖАНИЕ   БАЛЕТНОГО  СПЕКТАКЛЯ   РАСКРЫВАЕТСЯ  ПРИ  ПОМОЩИ  МУЗЫКИ ,  ДЕКОРАТИВНОЙ  ЖИВОПИСИ И    ХОРЕОГРАФИИ .</vt:lpstr>
      <vt:lpstr>Презентация PowerPoint</vt:lpstr>
      <vt:lpstr>ДЕКОРАЦИЯ –  ЭТО   ОФОРМЛЕНИЕ СЦЕНЫ И СПЕКТАКЛЯ , ОБЩИЙ ВИД МЕСТА ДЕЙСТВИЯ.</vt:lpstr>
      <vt:lpstr>Презентация PowerPoint</vt:lpstr>
      <vt:lpstr>Презентация PowerPoint</vt:lpstr>
      <vt:lpstr>ПАНТОМИМА</vt:lpstr>
      <vt:lpstr>Презентация PowerPoint</vt:lpstr>
      <vt:lpstr>Презентация PowerPoint</vt:lpstr>
      <vt:lpstr>Э.ДЕГА. ТАНЦЕВАЛЬНЫЙ КЛАСС.</vt:lpstr>
      <vt:lpstr>Презентация PowerPoint</vt:lpstr>
      <vt:lpstr>Презентация PowerPoint</vt:lpstr>
      <vt:lpstr>КЛАССИЧЕСКИЙ ТАНЕЦ</vt:lpstr>
      <vt:lpstr>Презентация PowerPoint</vt:lpstr>
      <vt:lpstr>Презентация PowerPoint</vt:lpstr>
      <vt:lpstr> ХАРАКТЕРНЫЙ ТАНЕЦ</vt:lpstr>
      <vt:lpstr>СОЛЬНЫЕ И АНСАМБЛЕВЫЕ НОМЕРА </vt:lpstr>
      <vt:lpstr>ПА - ДЕ - ТРУА</vt:lpstr>
      <vt:lpstr>ПА - ДЕ - КАТР</vt:lpstr>
      <vt:lpstr>АНСАМБЛЕВЫЕ НОМЕРА</vt:lpstr>
      <vt:lpstr>КОРДЕБАЛЕТ</vt:lpstr>
      <vt:lpstr>КОРДЕБАЛЕТ</vt:lpstr>
      <vt:lpstr>Презентация PowerPoint</vt:lpstr>
      <vt:lpstr>В БАЛЕТЕ ЕСТЬ САМОСТОЯТЕЛЬНЫЕ ОРКЕСТРОВЫЕ НОМЕРА  : УВЕРТЮРА И МУЗЫКАЛЬНЫЕ АНТРАКТЫ.                    БАЛЕТ МОЖЕТ НАЧИНАТЬСЯ  С ПРОЛОГА  (ВСТУПИТЕЛЬНОЙ КАРТИНЫ) И ЗАКАНЧИВАТЬСЯ ЭПИЛОГОМ (ЗАКЛЮЧИТЕЛЬНОЙ КАРТИНОЙ).</vt:lpstr>
      <vt:lpstr>АПОФЕОЗ – ПОСЛЕДНЯЯ   СЦЕНА  БАЛЕТА  ,  В КОТОРОЙ УЧАСТВУЮТ  ВСЕ  ИСПОЛНИТЕЛИ .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146</cp:revision>
  <dcterms:created xsi:type="dcterms:W3CDTF">2011-07-31T10:45:43Z</dcterms:created>
  <dcterms:modified xsi:type="dcterms:W3CDTF">2021-10-22T11:47:07Z</dcterms:modified>
</cp:coreProperties>
</file>