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63" r:id="rId3"/>
    <p:sldId id="284" r:id="rId4"/>
    <p:sldId id="285" r:id="rId5"/>
    <p:sldId id="286" r:id="rId6"/>
    <p:sldId id="287" r:id="rId7"/>
    <p:sldId id="283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47B9-DAAC-194D-AE5D-C44CAEF3D33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CB37-E18E-684E-8FE2-A0E3700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нарисовать матрешку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класс изо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6847" y="1139418"/>
            <a:ext cx="556409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58E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Отгадайте загадку.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Кто отгадает, тот сможет нам сказать, тему нашего урока.</a:t>
            </a:r>
            <a:endParaRPr lang="ru-RU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76" y="2508250"/>
            <a:ext cx="585787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яркие сестрички,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Дружно спрятали косички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живут семьёй одной.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 старшую открой,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ней сидит сестра другая,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той ещё сестра меньшая.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Доберёшься ты до крошки,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девицы - …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Изображение 5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67" y="1679509"/>
            <a:ext cx="3211006" cy="4622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5" y="2021904"/>
            <a:ext cx="3213100" cy="42799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Нарисовать силуэт.</a:t>
            </a:r>
            <a:br>
              <a:rPr lang="ru-RU" dirty="0" smtClean="0"/>
            </a:br>
            <a:r>
              <a:rPr lang="ru-RU" dirty="0" smtClean="0"/>
              <a:t> Проверить симметричность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22" y="2025977"/>
            <a:ext cx="2791103" cy="4178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24" y="1729846"/>
            <a:ext cx="3038791" cy="46014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Добавить подставку. Определить где будет лицо и платок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60" y="2136709"/>
            <a:ext cx="2585814" cy="4146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22" y="2267339"/>
            <a:ext cx="2933042" cy="459066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Нарисовать лицо и добавить руки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4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2" y="1492898"/>
            <a:ext cx="3304025" cy="47142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Продумать узоры и украшения. Выбрать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538"/>
            <a:ext cx="1801742" cy="3145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99" y="3301789"/>
            <a:ext cx="1731370" cy="3276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574" y="1233490"/>
            <a:ext cx="1614794" cy="35617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Раскрасить основными цветами,</a:t>
            </a:r>
            <a:br>
              <a:rPr lang="ru-RU" dirty="0" smtClean="0"/>
            </a:br>
            <a:r>
              <a:rPr lang="ru-RU" dirty="0" smtClean="0"/>
              <a:t>украсить элементы одежды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535" y="3163078"/>
            <a:ext cx="3783501" cy="25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03" y="1623526"/>
            <a:ext cx="496257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Тема Office</vt:lpstr>
      <vt:lpstr>Как нарисовать матрешку</vt:lpstr>
      <vt:lpstr>Отгадайте загадку. Кто отгадает, тот сможет нам сказать, тему нашего урока.</vt:lpstr>
      <vt:lpstr>Нарисовать силуэт.  Проверить симметричность</vt:lpstr>
      <vt:lpstr>Добавить подставку. Определить где будет лицо и платок</vt:lpstr>
      <vt:lpstr>Нарисовать лицо и добавить руки</vt:lpstr>
      <vt:lpstr>Продумать узоры и украшения. Выбрать цвета</vt:lpstr>
      <vt:lpstr>Раскрасить основными цветами, украсить элементы одежды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user</cp:lastModifiedBy>
  <cp:revision>19</cp:revision>
  <dcterms:created xsi:type="dcterms:W3CDTF">2018-03-24T03:10:08Z</dcterms:created>
  <dcterms:modified xsi:type="dcterms:W3CDTF">2021-09-08T11:59:31Z</dcterms:modified>
</cp:coreProperties>
</file>