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11klasov.com/8473-jeto-dolzhen-znat-kazhdyj-matshkolnik-gordin-r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Планиметрия </a:t>
            </a:r>
            <a:endParaRPr lang="ru-RU" sz="8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7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Углы в окружностях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104" y="2267712"/>
            <a:ext cx="839888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3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Углы в окружностях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276" y="2502915"/>
            <a:ext cx="8946169" cy="41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03504"/>
            <a:ext cx="8761413" cy="107712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 окружностей. Касание прямой и окружности.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931" y="2452408"/>
            <a:ext cx="9664249" cy="1580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4161175"/>
            <a:ext cx="9723120" cy="23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40080"/>
            <a:ext cx="8761413" cy="1040552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 окружностей. Касание прямой и окружности.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8"/>
          <a:stretch/>
        </p:blipFill>
        <p:spPr>
          <a:xfrm>
            <a:off x="2426672" y="2258569"/>
            <a:ext cx="7421416" cy="44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58368"/>
            <a:ext cx="8761413" cy="102226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Длины и площади, связанные с окружностью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814" y="2521203"/>
            <a:ext cx="9782393" cy="40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Четырехугольники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848" y="2267712"/>
            <a:ext cx="761695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973668"/>
            <a:ext cx="9710927" cy="115688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должен знать каждый матшкольник - Гордин Р.К.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39053" cy="34163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11klasov.com/8473-jeto-dolzhen-znat-kazhdyj-matshkolnik-gordin-rk.html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1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968540"/>
            <a:ext cx="8761413" cy="26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треугольника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64" y="2904403"/>
            <a:ext cx="8761413" cy="16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 и медиана треугольника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2185416"/>
            <a:ext cx="7790688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 и медиана треугольника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764" y="2999345"/>
            <a:ext cx="8761413" cy="2441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20" y="5643256"/>
            <a:ext cx="2213418" cy="9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4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13232"/>
            <a:ext cx="8761413" cy="967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Пропорциональные отрезки и подобие треугольников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748" y="2457195"/>
            <a:ext cx="7410908" cy="42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Пропорциональные отрезки и подобие треугольников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246" y="2457195"/>
            <a:ext cx="7864874" cy="41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Леммы о площадях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008" y="2359152"/>
            <a:ext cx="7360920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9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Леммы о площадях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092" y="2932881"/>
            <a:ext cx="8761413" cy="31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9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71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 (конференц-зал)</vt:lpstr>
      <vt:lpstr>Планиметрия </vt:lpstr>
      <vt:lpstr>Прямоугольный треугольник</vt:lpstr>
      <vt:lpstr>Площадь треугольника</vt:lpstr>
      <vt:lpstr>Биссектриса и медиана треугольника</vt:lpstr>
      <vt:lpstr>Биссектриса и медиана треугольника</vt:lpstr>
      <vt:lpstr>Пропорциональные отрезки и подобие треугольников</vt:lpstr>
      <vt:lpstr>Пропорциональные отрезки и подобие треугольников</vt:lpstr>
      <vt:lpstr>Леммы о площадях</vt:lpstr>
      <vt:lpstr>Леммы о площадях</vt:lpstr>
      <vt:lpstr>Углы в окружностях</vt:lpstr>
      <vt:lpstr>Углы в окружностях</vt:lpstr>
      <vt:lpstr>Касание окружностей. Касание прямой и окружности.</vt:lpstr>
      <vt:lpstr>Касание окружностей. Касание прямой и окружности.</vt:lpstr>
      <vt:lpstr>Длины и площади, связанные с окружностью</vt:lpstr>
      <vt:lpstr>Четырехугольники </vt:lpstr>
      <vt:lpstr>Это должен знать каждый матшкольник - Гордин Р.К.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2021-05-05T04:53:37Z</dcterms:created>
  <dcterms:modified xsi:type="dcterms:W3CDTF">2021-05-05T05:26:56Z</dcterms:modified>
</cp:coreProperties>
</file>