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CA2B-B252-47E8-8A11-D597122FFC78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EF6-0AEB-4E03-80D6-867A68DF4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22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CA2B-B252-47E8-8A11-D597122FFC78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EF6-0AEB-4E03-80D6-867A68DF4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37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CA2B-B252-47E8-8A11-D597122FFC78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EF6-0AEB-4E03-80D6-867A68DF4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02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CA2B-B252-47E8-8A11-D597122FFC78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EF6-0AEB-4E03-80D6-867A68DF4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99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CA2B-B252-47E8-8A11-D597122FFC78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EF6-0AEB-4E03-80D6-867A68DF4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11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CA2B-B252-47E8-8A11-D597122FFC78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EF6-0AEB-4E03-80D6-867A68DF4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48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CA2B-B252-47E8-8A11-D597122FFC78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EF6-0AEB-4E03-80D6-867A68DF4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49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CA2B-B252-47E8-8A11-D597122FFC78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EF6-0AEB-4E03-80D6-867A68DF4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97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CA2B-B252-47E8-8A11-D597122FFC78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EF6-0AEB-4E03-80D6-867A68DF4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51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CA2B-B252-47E8-8A11-D597122FFC78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EF6-0AEB-4E03-80D6-867A68DF4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28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CA2B-B252-47E8-8A11-D597122FFC78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EF6-0AEB-4E03-80D6-867A68DF4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9CA2B-B252-47E8-8A11-D597122FFC78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D9EF6-0AEB-4E03-80D6-867A68DF4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62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4624" y="4354451"/>
            <a:ext cx="108883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выполнению контрольной работы.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Контрольная работа рассчитана на 30 минут.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Дается 3 варианта: выполняем по рядам (1-й – у окна).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Работы находятся на сайте. Скачайте файл со своим вариантом.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4.Работу сохраняем под своей фамилией, номер варианта в названии файла сохраняем.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Правильные ответы выделяем ЖИРНЫМ шрифтом</a:t>
            </a:r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Выполняем все задания: расставляем знаки препинания, раскрываем скобки т.п.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Работы присылаем в ПРУФМИ. В случае форс-мажора –в ВКОНТАКТЕ.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Работа, высланная позже срока, не проверяется.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9.Удачи!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0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 Инструкция по выполнению контрольной работы. 1. Контрольная работа рассчитана на 30 минут. 2. Дается 3 варианта: выполняем по рядам (1-й – у окна). 3. Работы находятся на сайте. Скачайте файл со своим вариантом. 4.Работу сохраняем под своей фамилией, номер варианта в названии файла сохраняем. 5. Правильные ответы выделяем ЖИРНЫМ шрифтом.  6. Выполняем все задания: расставляем знаки препинания, раскрываем скобки т.п. 7. Работы присылаем в ПРУФМИ. В случае форс-мажора –в ВКОНТАКТЕ. 8. Работа, высланная позже срока, не проверяется. 9.Удачи!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Инструкция по выполнению контрольной работы. 1. Контрольная работа рассчитана на 30 минут. 2. Дается 3 варианта: выполняем по рядам (1-й – у окна). 3. Работы находятся на сайте. Скачайте файл со своим вариантом. 4.Работу сохраняем под своей фамилией, номер варианта в названии файла сохраняем. 5. Правильные ответы выделяем ЖИРНЫМ шрифтом. 6. Выполняем все задания: расставляем знаки препинания, раскрываем скобки т.п. 7. Работы присылаем в ПРУФМИ. В случае форс-мажора –в ВКОНТАКТЕ. 8. Работа, высланная позже срока, не проверяется. 9.Удачи! </dc:title>
  <dc:creator>user</dc:creator>
  <cp:lastModifiedBy>user</cp:lastModifiedBy>
  <cp:revision>2</cp:revision>
  <dcterms:created xsi:type="dcterms:W3CDTF">2020-05-28T07:30:13Z</dcterms:created>
  <dcterms:modified xsi:type="dcterms:W3CDTF">2020-05-28T07:38:20Z</dcterms:modified>
</cp:coreProperties>
</file>