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3" r:id="rId2"/>
    <p:sldId id="264" r:id="rId3"/>
    <p:sldId id="266" r:id="rId4"/>
    <p:sldId id="256" r:id="rId5"/>
    <p:sldId id="271" r:id="rId6"/>
    <p:sldId id="265" r:id="rId7"/>
    <p:sldId id="258" r:id="rId8"/>
    <p:sldId id="260" r:id="rId9"/>
    <p:sldId id="270" r:id="rId10"/>
    <p:sldId id="274" r:id="rId11"/>
    <p:sldId id="276" r:id="rId12"/>
    <p:sldId id="277" r:id="rId13"/>
    <p:sldId id="268" r:id="rId14"/>
    <p:sldId id="272" r:id="rId15"/>
    <p:sldId id="273" r:id="rId16"/>
    <p:sldId id="269" r:id="rId17"/>
    <p:sldId id="261" r:id="rId18"/>
    <p:sldId id="267" r:id="rId19"/>
    <p:sldId id="257" r:id="rId20"/>
    <p:sldId id="259" r:id="rId21"/>
    <p:sldId id="275" r:id="rId22"/>
    <p:sldId id="26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5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7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67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4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262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67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84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76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4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3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98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7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9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6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2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8DF01E4-9645-428C-8E21-FC430A701E5A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094143A-118B-4447-AE59-353268D89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9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olimpiada.ru/activity/536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limpiada.ru/article/886#infor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 2019-2020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0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429" t="25016" r="37214" b="7683"/>
          <a:stretch/>
        </p:blipFill>
        <p:spPr>
          <a:xfrm>
            <a:off x="1358537" y="174171"/>
            <a:ext cx="6261464" cy="634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7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571" t="15619" r="39214" b="75619"/>
          <a:stretch/>
        </p:blipFill>
        <p:spPr>
          <a:xfrm>
            <a:off x="296089" y="531221"/>
            <a:ext cx="9893319" cy="13846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786" t="33778" r="39428" b="50730"/>
          <a:stretch/>
        </p:blipFill>
        <p:spPr>
          <a:xfrm>
            <a:off x="296089" y="1915886"/>
            <a:ext cx="9768381" cy="2447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4049"/>
            <a:ext cx="10283030" cy="201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9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0714" t="34794" r="38286" b="50222"/>
          <a:stretch/>
        </p:blipFill>
        <p:spPr>
          <a:xfrm>
            <a:off x="696685" y="1933303"/>
            <a:ext cx="8006415" cy="16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85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643" t="8762" r="36071" b="22920"/>
          <a:stretch/>
        </p:blipFill>
        <p:spPr>
          <a:xfrm>
            <a:off x="818604" y="243839"/>
            <a:ext cx="6156961" cy="61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2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642" t="38603" r="37286" b="38921"/>
          <a:stretch/>
        </p:blipFill>
        <p:spPr>
          <a:xfrm>
            <a:off x="1132112" y="1802675"/>
            <a:ext cx="9065035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04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714" t="45841" r="37715" b="17206"/>
          <a:stretch/>
        </p:blipFill>
        <p:spPr>
          <a:xfrm>
            <a:off x="653141" y="966651"/>
            <a:ext cx="9269987" cy="52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2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501" t="21333" r="36857" b="52762"/>
          <a:stretch/>
        </p:blipFill>
        <p:spPr>
          <a:xfrm>
            <a:off x="870857" y="1463040"/>
            <a:ext cx="9718763" cy="37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78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1 уровень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392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652" b="70746"/>
          <a:stretch/>
        </p:blipFill>
        <p:spPr>
          <a:xfrm>
            <a:off x="1006925" y="1680754"/>
            <a:ext cx="9649842" cy="36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5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91" y="1089342"/>
            <a:ext cx="10603389" cy="3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0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7072" t="10159" r="70071" b="86158"/>
          <a:stretch/>
        </p:blipFill>
        <p:spPr>
          <a:xfrm>
            <a:off x="1079864" y="740230"/>
            <a:ext cx="3169920" cy="5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39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53" y="425724"/>
            <a:ext cx="9925386" cy="542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74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429" t="25016" r="37214" b="54139"/>
          <a:stretch/>
        </p:blipFill>
        <p:spPr>
          <a:xfrm>
            <a:off x="696685" y="1680754"/>
            <a:ext cx="9239063" cy="289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54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8278"/>
          <a:stretch/>
        </p:blipFill>
        <p:spPr>
          <a:xfrm>
            <a:off x="927196" y="1731432"/>
            <a:ext cx="9220097" cy="293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44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572" t="6349" r="36857" b="6666"/>
          <a:stretch/>
        </p:blipFill>
        <p:spPr>
          <a:xfrm>
            <a:off x="1280161" y="82351"/>
            <a:ext cx="5129348" cy="667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9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715" t="8254" r="35143" b="11111"/>
          <a:stretch/>
        </p:blipFill>
        <p:spPr>
          <a:xfrm>
            <a:off x="0" y="209004"/>
            <a:ext cx="6174377" cy="64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3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856" t="11682" r="36287" b="27619"/>
          <a:stretch/>
        </p:blipFill>
        <p:spPr>
          <a:xfrm>
            <a:off x="1175657" y="139337"/>
            <a:ext cx="7228115" cy="65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24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929" t="51303" r="29499" b="15047"/>
          <a:stretch/>
        </p:blipFill>
        <p:spPr>
          <a:xfrm>
            <a:off x="1079860" y="1619793"/>
            <a:ext cx="10330007" cy="33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500" t="6604" r="35429" b="9969"/>
          <a:stretch/>
        </p:blipFill>
        <p:spPr>
          <a:xfrm>
            <a:off x="496388" y="235131"/>
            <a:ext cx="5251270" cy="57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3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2928" t="26540" r="35215" b="28127"/>
          <a:stretch/>
        </p:blipFill>
        <p:spPr>
          <a:xfrm>
            <a:off x="478970" y="740229"/>
            <a:ext cx="6747119" cy="411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7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286" t="30095" r="36786" b="40699"/>
          <a:stretch/>
        </p:blipFill>
        <p:spPr>
          <a:xfrm>
            <a:off x="1140822" y="1663335"/>
            <a:ext cx="9047447" cy="391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59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</TotalTime>
  <Words>4</Words>
  <Application>Microsoft Office PowerPoint</Application>
  <PresentationFormat>Широкоэкранный</PresentationFormat>
  <Paragraphs>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Batang</vt:lpstr>
      <vt:lpstr>Arial</vt:lpstr>
      <vt:lpstr>Century Gothic</vt:lpstr>
      <vt:lpstr>Wingdings 3</vt:lpstr>
      <vt:lpstr>Ион (конференц-зал)</vt:lpstr>
      <vt:lpstr>Олимпиады 2019-2020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уровень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2019-10-08T13:56:50Z</dcterms:created>
  <dcterms:modified xsi:type="dcterms:W3CDTF">2019-10-08T14:20:30Z</dcterms:modified>
</cp:coreProperties>
</file>